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10"/>
  </p:notesMasterIdLst>
  <p:sldIdLst>
    <p:sldId id="391" r:id="rId5"/>
    <p:sldId id="392" r:id="rId6"/>
    <p:sldId id="393" r:id="rId7"/>
    <p:sldId id="394" r:id="rId8"/>
    <p:sldId id="395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85BF52-3046-2463-5A42-3056237DDF1B}" name="Bill Heath" initials="BH" userId="e5502471a9019b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18229C-1FFF-488A-A037-97E398446F4B}" v="69" dt="2025-09-14T10:51:51.7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47" autoAdjust="0"/>
  </p:normalViewPr>
  <p:slideViewPr>
    <p:cSldViewPr snapToGrid="0">
      <p:cViewPr>
        <p:scale>
          <a:sx n="47" d="100"/>
          <a:sy n="47" d="100"/>
        </p:scale>
        <p:origin x="688" y="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 Heath" userId="e5502471a9019beb" providerId="LiveId" clId="{813D262F-908F-4E50-9894-E380FCA4CA07}"/>
    <pc:docChg chg="undo custSel modSld sldOrd">
      <pc:chgData name="Bill Heath" userId="e5502471a9019beb" providerId="LiveId" clId="{813D262F-908F-4E50-9894-E380FCA4CA07}" dt="2025-09-14T11:03:48.688" v="6195" actId="6549"/>
      <pc:docMkLst>
        <pc:docMk/>
      </pc:docMkLst>
      <pc:sldChg chg="modSp mod">
        <pc:chgData name="Bill Heath" userId="e5502471a9019beb" providerId="LiveId" clId="{813D262F-908F-4E50-9894-E380FCA4CA07}" dt="2025-09-13T23:53:21.231" v="6052" actId="20577"/>
        <pc:sldMkLst>
          <pc:docMk/>
          <pc:sldMk cId="3667287670" sldId="391"/>
        </pc:sldMkLst>
        <pc:spChg chg="mod">
          <ac:chgData name="Bill Heath" userId="e5502471a9019beb" providerId="LiveId" clId="{813D262F-908F-4E50-9894-E380FCA4CA07}" dt="2025-08-31T20:03:58.953" v="22" actId="6549"/>
          <ac:spMkLst>
            <pc:docMk/>
            <pc:sldMk cId="3667287670" sldId="391"/>
            <ac:spMk id="2" creationId="{78ED4D35-0A64-C74A-376D-4AD69E51AFCE}"/>
          </ac:spMkLst>
        </pc:spChg>
        <pc:spChg chg="mod">
          <ac:chgData name="Bill Heath" userId="e5502471a9019beb" providerId="LiveId" clId="{813D262F-908F-4E50-9894-E380FCA4CA07}" dt="2025-09-13T23:41:41.908" v="6024" actId="1035"/>
          <ac:spMkLst>
            <pc:docMk/>
            <pc:sldMk cId="3667287670" sldId="391"/>
            <ac:spMk id="4" creationId="{DB6C924B-D136-B41C-57F2-9E15057EFBC5}"/>
          </ac:spMkLst>
        </pc:spChg>
        <pc:spChg chg="mod">
          <ac:chgData name="Bill Heath" userId="e5502471a9019beb" providerId="LiveId" clId="{813D262F-908F-4E50-9894-E380FCA4CA07}" dt="2025-09-13T23:41:04.240" v="6021" actId="14100"/>
          <ac:spMkLst>
            <pc:docMk/>
            <pc:sldMk cId="3667287670" sldId="391"/>
            <ac:spMk id="8" creationId="{1B64E67B-35DB-C1DD-D14F-BAD52EDB3F3A}"/>
          </ac:spMkLst>
        </pc:spChg>
        <pc:graphicFrameChg chg="mod modGraphic">
          <ac:chgData name="Bill Heath" userId="e5502471a9019beb" providerId="LiveId" clId="{813D262F-908F-4E50-9894-E380FCA4CA07}" dt="2025-09-13T23:53:21.231" v="6052" actId="20577"/>
          <ac:graphicFrameMkLst>
            <pc:docMk/>
            <pc:sldMk cId="3667287670" sldId="391"/>
            <ac:graphicFrameMk id="4102" creationId="{28F66BBF-B579-361C-14F8-F34EF300E14D}"/>
          </ac:graphicFrameMkLst>
        </pc:graphicFrameChg>
      </pc:sldChg>
      <pc:sldChg chg="addSp delSp modSp mod ord">
        <pc:chgData name="Bill Heath" userId="e5502471a9019beb" providerId="LiveId" clId="{813D262F-908F-4E50-9894-E380FCA4CA07}" dt="2025-09-13T23:39:39.970" v="6020" actId="1037"/>
        <pc:sldMkLst>
          <pc:docMk/>
          <pc:sldMk cId="1314311035" sldId="392"/>
        </pc:sldMkLst>
        <pc:picChg chg="add mod">
          <ac:chgData name="Bill Heath" userId="e5502471a9019beb" providerId="LiveId" clId="{813D262F-908F-4E50-9894-E380FCA4CA07}" dt="2025-09-13T23:39:39.970" v="6020" actId="1037"/>
          <ac:picMkLst>
            <pc:docMk/>
            <pc:sldMk cId="1314311035" sldId="392"/>
            <ac:picMk id="3" creationId="{F26F64C0-1BB3-412E-63FF-90F99E393904}"/>
          </ac:picMkLst>
        </pc:picChg>
        <pc:picChg chg="add del mod">
          <ac:chgData name="Bill Heath" userId="e5502471a9019beb" providerId="LiveId" clId="{813D262F-908F-4E50-9894-E380FCA4CA07}" dt="2025-09-13T23:39:14.838" v="5977" actId="478"/>
          <ac:picMkLst>
            <pc:docMk/>
            <pc:sldMk cId="1314311035" sldId="392"/>
            <ac:picMk id="8" creationId="{4BB8BC9A-8DE7-CF33-BCB3-EAC034C14DA1}"/>
          </ac:picMkLst>
        </pc:picChg>
      </pc:sldChg>
      <pc:sldChg chg="modSp mod setBg modNotesTx">
        <pc:chgData name="Bill Heath" userId="e5502471a9019beb" providerId="LiveId" clId="{813D262F-908F-4E50-9894-E380FCA4CA07}" dt="2025-09-14T10:57:05.338" v="6179" actId="404"/>
        <pc:sldMkLst>
          <pc:docMk/>
          <pc:sldMk cId="4273682000" sldId="393"/>
        </pc:sldMkLst>
        <pc:spChg chg="mod">
          <ac:chgData name="Bill Heath" userId="e5502471a9019beb" providerId="LiveId" clId="{813D262F-908F-4E50-9894-E380FCA4CA07}" dt="2025-09-14T10:57:05.338" v="6179" actId="404"/>
          <ac:spMkLst>
            <pc:docMk/>
            <pc:sldMk cId="4273682000" sldId="393"/>
            <ac:spMk id="4" creationId="{BC638CC9-EA61-DA27-569D-E928125A2462}"/>
          </ac:spMkLst>
        </pc:spChg>
      </pc:sldChg>
      <pc:sldChg chg="modSp mod">
        <pc:chgData name="Bill Heath" userId="e5502471a9019beb" providerId="LiveId" clId="{813D262F-908F-4E50-9894-E380FCA4CA07}" dt="2025-09-14T11:03:48.688" v="6195" actId="6549"/>
        <pc:sldMkLst>
          <pc:docMk/>
          <pc:sldMk cId="1411235284" sldId="394"/>
        </pc:sldMkLst>
        <pc:graphicFrameChg chg="mod modGraphic">
          <ac:chgData name="Bill Heath" userId="e5502471a9019beb" providerId="LiveId" clId="{813D262F-908F-4E50-9894-E380FCA4CA07}" dt="2025-09-14T11:03:48.688" v="6195" actId="6549"/>
          <ac:graphicFrameMkLst>
            <pc:docMk/>
            <pc:sldMk cId="1411235284" sldId="394"/>
            <ac:graphicFrameMk id="2" creationId="{39EA3FA5-EA19-BCD5-BA32-9A3E01888D79}"/>
          </ac:graphicFrameMkLst>
        </pc:graphicFrameChg>
      </pc:sldChg>
      <pc:sldChg chg="modNotesTx">
        <pc:chgData name="Bill Heath" userId="e5502471a9019beb" providerId="LiveId" clId="{813D262F-908F-4E50-9894-E380FCA4CA07}" dt="2025-09-12T03:32:13.094" v="2094" actId="20577"/>
        <pc:sldMkLst>
          <pc:docMk/>
          <pc:sldMk cId="2017112683" sldId="395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333EA7-FC35-4F29-9609-CCCBA411E5D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6395EB-D212-4576-AD95-E0031CEE102B}">
      <dgm:prSet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 dirty="0"/>
            <a:t>Asaph’s Parable</a:t>
          </a:r>
        </a:p>
        <a:p>
          <a:r>
            <a:rPr lang="en-US" dirty="0"/>
            <a:t>God’s Prophet and Psalmist at the Ark</a:t>
          </a:r>
        </a:p>
        <a:p>
          <a:r>
            <a:rPr lang="en-US" dirty="0"/>
            <a:t>(Psalm 68, 50, 73-83)</a:t>
          </a:r>
        </a:p>
      </dgm:t>
    </dgm:pt>
    <dgm:pt modelId="{BAB21EC9-4A22-4968-8D0D-3824B2256B04}" type="parTrans" cxnId="{D4EEE82B-2F8F-438D-9DC3-F48790E5C7A4}">
      <dgm:prSet/>
      <dgm:spPr/>
      <dgm:t>
        <a:bodyPr/>
        <a:lstStyle/>
        <a:p>
          <a:endParaRPr lang="en-US"/>
        </a:p>
      </dgm:t>
    </dgm:pt>
    <dgm:pt modelId="{05C68778-4295-443B-AEC7-A6A3560666AC}" type="sibTrans" cxnId="{D4EEE82B-2F8F-438D-9DC3-F48790E5C7A4}">
      <dgm:prSet/>
      <dgm:spPr/>
      <dgm:t>
        <a:bodyPr/>
        <a:lstStyle/>
        <a:p>
          <a:endParaRPr lang="en-US"/>
        </a:p>
      </dgm:t>
    </dgm:pt>
    <dgm:pt modelId="{CAD5E311-6805-484C-813C-C2524E7DBB52}">
      <dgm:prSet/>
      <dgm:spPr/>
      <dgm:t>
        <a:bodyPr/>
        <a:lstStyle/>
        <a:p>
          <a:r>
            <a:rPr lang="en-US" dirty="0"/>
            <a:t>Psalm 50, God Judges His </a:t>
          </a:r>
          <a:r>
            <a:rPr lang="en-US"/>
            <a:t>People Israel</a:t>
          </a:r>
          <a:endParaRPr lang="en-US" dirty="0"/>
        </a:p>
        <a:p>
          <a:r>
            <a:rPr lang="en-US" dirty="0"/>
            <a:t> (to bless or curse)</a:t>
          </a:r>
        </a:p>
        <a:p>
          <a:r>
            <a:rPr lang="en-US" dirty="0"/>
            <a:t>1 John 3:1-3 </a:t>
          </a:r>
        </a:p>
      </dgm:t>
    </dgm:pt>
    <dgm:pt modelId="{87057BB5-DE4A-4604-BC78-7EF9AC705FAE}" type="parTrans" cxnId="{275D0B7C-A9E4-4A26-A899-6A815CC05997}">
      <dgm:prSet/>
      <dgm:spPr/>
      <dgm:t>
        <a:bodyPr/>
        <a:lstStyle/>
        <a:p>
          <a:endParaRPr lang="en-US"/>
        </a:p>
      </dgm:t>
    </dgm:pt>
    <dgm:pt modelId="{1BEE50E5-EBC2-4BE6-91D0-5A8B5273218F}" type="sibTrans" cxnId="{275D0B7C-A9E4-4A26-A899-6A815CC05997}">
      <dgm:prSet/>
      <dgm:spPr/>
      <dgm:t>
        <a:bodyPr/>
        <a:lstStyle/>
        <a:p>
          <a:endParaRPr lang="en-US"/>
        </a:p>
      </dgm:t>
    </dgm:pt>
    <dgm:pt modelId="{041C9633-30F2-40FC-B7BE-F5ABA8B10FDA}">
      <dgm:prSet/>
      <dgm:spPr>
        <a:pattFill prst="dkDnDiag">
          <a:fgClr>
            <a:schemeClr val="accent1">
              <a:hueOff val="0"/>
              <a:satOff val="0"/>
              <a:lumOff val="0"/>
            </a:schemeClr>
          </a:fgClr>
          <a:bgClr>
            <a:schemeClr val="bg1"/>
          </a:bgClr>
        </a:pattFill>
      </dgm:spPr>
      <dgm:t>
        <a:bodyPr/>
        <a:lstStyle/>
        <a:p>
          <a:r>
            <a:rPr lang="en-US" dirty="0"/>
            <a:t>Psalm 73, When I am Weak, I am Strong</a:t>
          </a:r>
        </a:p>
        <a:p>
          <a:r>
            <a:rPr lang="en-US" dirty="0"/>
            <a:t> (look up, not around)</a:t>
          </a:r>
        </a:p>
        <a:p>
          <a:r>
            <a:rPr lang="en-US" dirty="0"/>
            <a:t> 2 Corinthians 12:10</a:t>
          </a:r>
        </a:p>
      </dgm:t>
    </dgm:pt>
    <dgm:pt modelId="{8B34A688-7E66-488F-A40B-372AD525E3B5}" type="parTrans" cxnId="{C21934FD-C5FB-4EF5-B2EE-082DC663D876}">
      <dgm:prSet/>
      <dgm:spPr/>
      <dgm:t>
        <a:bodyPr/>
        <a:lstStyle/>
        <a:p>
          <a:endParaRPr lang="en-US"/>
        </a:p>
      </dgm:t>
    </dgm:pt>
    <dgm:pt modelId="{592F92CC-BDCE-4B67-912A-E6BC318F53FA}" type="sibTrans" cxnId="{C21934FD-C5FB-4EF5-B2EE-082DC663D876}">
      <dgm:prSet/>
      <dgm:spPr/>
      <dgm:t>
        <a:bodyPr/>
        <a:lstStyle/>
        <a:p>
          <a:endParaRPr lang="en-US"/>
        </a:p>
      </dgm:t>
    </dgm:pt>
    <dgm:pt modelId="{37B6128F-5D17-4647-80CA-981D3151F3A0}">
      <dgm:prSet/>
      <dgm:spPr/>
      <dgm:t>
        <a:bodyPr/>
        <a:lstStyle/>
        <a:p>
          <a:r>
            <a:rPr lang="en-US" dirty="0"/>
            <a:t>Psalm 74, God Chastises Israel </a:t>
          </a:r>
        </a:p>
        <a:p>
          <a:r>
            <a:rPr lang="en-US" dirty="0"/>
            <a:t>(sin allows the enemy in)</a:t>
          </a:r>
        </a:p>
        <a:p>
          <a:r>
            <a:rPr lang="en-US" dirty="0"/>
            <a:t> Hebrews 12</a:t>
          </a:r>
        </a:p>
      </dgm:t>
    </dgm:pt>
    <dgm:pt modelId="{2C7CA5FF-790A-41C5-851D-CA14692AC043}" type="parTrans" cxnId="{DFD8860C-AA00-4072-8C53-1B4C6A8E4139}">
      <dgm:prSet/>
      <dgm:spPr/>
      <dgm:t>
        <a:bodyPr/>
        <a:lstStyle/>
        <a:p>
          <a:endParaRPr lang="en-US"/>
        </a:p>
      </dgm:t>
    </dgm:pt>
    <dgm:pt modelId="{CDC242C6-683A-40D8-8EC7-0781C2B92BBE}" type="sibTrans" cxnId="{DFD8860C-AA00-4072-8C53-1B4C6A8E4139}">
      <dgm:prSet/>
      <dgm:spPr/>
      <dgm:t>
        <a:bodyPr/>
        <a:lstStyle/>
        <a:p>
          <a:endParaRPr lang="en-US"/>
        </a:p>
      </dgm:t>
    </dgm:pt>
    <dgm:pt modelId="{D383961F-70E8-4E83-9B3D-5532EEC12C37}">
      <dgm:prSet/>
      <dgm:spPr/>
      <dgm:t>
        <a:bodyPr/>
        <a:lstStyle/>
        <a:p>
          <a:r>
            <a:rPr lang="en-US" dirty="0"/>
            <a:t>Psalm 75, God shall Judge the Wicked </a:t>
          </a:r>
        </a:p>
        <a:p>
          <a:r>
            <a:rPr lang="en-US" dirty="0"/>
            <a:t>(look at self first) </a:t>
          </a:r>
        </a:p>
        <a:p>
          <a:r>
            <a:rPr lang="en-US" dirty="0"/>
            <a:t>John 5:18-24</a:t>
          </a:r>
        </a:p>
      </dgm:t>
    </dgm:pt>
    <dgm:pt modelId="{7B3B9CF0-ADFA-4480-8CD6-1345FD3235DC}" type="parTrans" cxnId="{21D6A4C1-D1EA-491C-AB5E-9C2BA0BE5331}">
      <dgm:prSet/>
      <dgm:spPr/>
      <dgm:t>
        <a:bodyPr/>
        <a:lstStyle/>
        <a:p>
          <a:endParaRPr lang="en-US"/>
        </a:p>
      </dgm:t>
    </dgm:pt>
    <dgm:pt modelId="{483BA221-3E8A-4B92-AD06-E84CD3C16D5A}" type="sibTrans" cxnId="{21D6A4C1-D1EA-491C-AB5E-9C2BA0BE5331}">
      <dgm:prSet/>
      <dgm:spPr/>
      <dgm:t>
        <a:bodyPr/>
        <a:lstStyle/>
        <a:p>
          <a:endParaRPr lang="en-US"/>
        </a:p>
      </dgm:t>
    </dgm:pt>
    <dgm:pt modelId="{9A31C10F-8AEE-4836-822A-3BC251BB12D4}">
      <dgm:prSet/>
      <dgm:spPr/>
      <dgm:t>
        <a:bodyPr/>
        <a:lstStyle/>
        <a:p>
          <a:r>
            <a:rPr lang="en-US" dirty="0"/>
            <a:t>Psalm 76, God’s Wrath is Coming </a:t>
          </a:r>
        </a:p>
        <a:p>
          <a:r>
            <a:rPr lang="en-US" dirty="0"/>
            <a:t>(Jesus’ 2nd coming) </a:t>
          </a:r>
        </a:p>
        <a:p>
          <a:r>
            <a:rPr lang="en-US" dirty="0"/>
            <a:t>Hebrews 10:26-31</a:t>
          </a:r>
        </a:p>
      </dgm:t>
    </dgm:pt>
    <dgm:pt modelId="{8F22BF33-C16B-41CC-98A2-0B9314D99BD8}" type="parTrans" cxnId="{614DAA58-53C4-49A1-9236-FF78350FB1CC}">
      <dgm:prSet/>
      <dgm:spPr/>
      <dgm:t>
        <a:bodyPr/>
        <a:lstStyle/>
        <a:p>
          <a:endParaRPr lang="en-US"/>
        </a:p>
      </dgm:t>
    </dgm:pt>
    <dgm:pt modelId="{EF816975-7C3B-4996-9268-7A12477D6677}" type="sibTrans" cxnId="{614DAA58-53C4-49A1-9236-FF78350FB1CC}">
      <dgm:prSet/>
      <dgm:spPr/>
      <dgm:t>
        <a:bodyPr/>
        <a:lstStyle/>
        <a:p>
          <a:endParaRPr lang="en-US"/>
        </a:p>
      </dgm:t>
    </dgm:pt>
    <dgm:pt modelId="{E91B9F0D-E52A-480C-9ABF-12DE34399E7F}">
      <dgm:prSet/>
      <dgm:spPr>
        <a:pattFill prst="dkDnDiag">
          <a:fgClr>
            <a:schemeClr val="accent1">
              <a:hueOff val="0"/>
              <a:satOff val="0"/>
              <a:lumOff val="0"/>
            </a:schemeClr>
          </a:fgClr>
          <a:bgClr>
            <a:schemeClr val="bg1"/>
          </a:bgClr>
        </a:pattFill>
      </dgm:spPr>
      <dgm:t>
        <a:bodyPr/>
        <a:lstStyle/>
        <a:p>
          <a:r>
            <a:rPr lang="en-US" dirty="0"/>
            <a:t>Psalm 77, Remember: Whom God Redeems, He Leads </a:t>
          </a:r>
        </a:p>
        <a:p>
          <a:r>
            <a:rPr lang="en-US" dirty="0"/>
            <a:t>(in trials) </a:t>
          </a:r>
        </a:p>
        <a:p>
          <a:r>
            <a:rPr lang="en-US" dirty="0"/>
            <a:t>2 Corinthians 12:10</a:t>
          </a:r>
        </a:p>
      </dgm:t>
    </dgm:pt>
    <dgm:pt modelId="{A89B139F-E7B0-426D-9EF3-50EA1B0591D7}" type="parTrans" cxnId="{8AFF78AD-CC78-4A9B-897D-FFEBE12A402A}">
      <dgm:prSet/>
      <dgm:spPr/>
      <dgm:t>
        <a:bodyPr/>
        <a:lstStyle/>
        <a:p>
          <a:endParaRPr lang="en-US"/>
        </a:p>
      </dgm:t>
    </dgm:pt>
    <dgm:pt modelId="{A04B14CD-F6C8-42E8-84E6-DA58AB4BADFC}" type="sibTrans" cxnId="{8AFF78AD-CC78-4A9B-897D-FFEBE12A402A}">
      <dgm:prSet/>
      <dgm:spPr/>
      <dgm:t>
        <a:bodyPr/>
        <a:lstStyle/>
        <a:p>
          <a:endParaRPr lang="en-US"/>
        </a:p>
      </dgm:t>
    </dgm:pt>
    <dgm:pt modelId="{CA6D5E3B-2383-4D5A-AC26-BF5214ABCCAE}">
      <dgm:prSet/>
      <dgm:spPr>
        <a:pattFill prst="pct20">
          <a:fgClr>
            <a:schemeClr val="accent1">
              <a:hueOff val="0"/>
              <a:satOff val="0"/>
              <a:lumOff val="0"/>
            </a:schemeClr>
          </a:fgClr>
          <a:bgClr>
            <a:schemeClr val="bg1"/>
          </a:bgClr>
        </a:pattFill>
      </dgm:spPr>
      <dgm:t>
        <a:bodyPr/>
        <a:lstStyle/>
        <a:p>
          <a:r>
            <a:rPr lang="en-US" dirty="0"/>
            <a:t>Psalm 78, Sin Limits the Holy One of Israel </a:t>
          </a:r>
        </a:p>
        <a:p>
          <a:r>
            <a:rPr lang="en-US" dirty="0"/>
            <a:t>(sin) </a:t>
          </a:r>
        </a:p>
        <a:p>
          <a:r>
            <a:rPr lang="en-US" dirty="0"/>
            <a:t>1 Corinthians 10:1-13</a:t>
          </a:r>
        </a:p>
      </dgm:t>
    </dgm:pt>
    <dgm:pt modelId="{49D1DFC5-4B1D-4C5D-9BBB-74DBED2984FB}" type="parTrans" cxnId="{0CDA89CF-2DC6-4686-846D-829E2616480E}">
      <dgm:prSet/>
      <dgm:spPr/>
      <dgm:t>
        <a:bodyPr/>
        <a:lstStyle/>
        <a:p>
          <a:endParaRPr lang="en-US"/>
        </a:p>
      </dgm:t>
    </dgm:pt>
    <dgm:pt modelId="{ED8FC2B6-BA5F-46E6-8D82-0CDB1622F059}" type="sibTrans" cxnId="{0CDA89CF-2DC6-4686-846D-829E2616480E}">
      <dgm:prSet/>
      <dgm:spPr/>
      <dgm:t>
        <a:bodyPr/>
        <a:lstStyle/>
        <a:p>
          <a:endParaRPr lang="en-US"/>
        </a:p>
      </dgm:t>
    </dgm:pt>
    <dgm:pt modelId="{9299BFA3-EA05-427E-9392-45B582F1D7E1}">
      <dgm:prSet/>
      <dgm:spPr/>
      <dgm:t>
        <a:bodyPr/>
        <a:lstStyle/>
        <a:p>
          <a:r>
            <a:rPr lang="en-US" dirty="0"/>
            <a:t>Psalm 79, National  Prophetic Prayer for Israel</a:t>
          </a:r>
        </a:p>
        <a:p>
          <a:r>
            <a:rPr lang="en-US" dirty="0"/>
            <a:t> (Godly sorrow) </a:t>
          </a:r>
        </a:p>
        <a:p>
          <a:r>
            <a:rPr lang="en-US" dirty="0"/>
            <a:t>2 Corinthians 7:10</a:t>
          </a:r>
        </a:p>
      </dgm:t>
    </dgm:pt>
    <dgm:pt modelId="{EB32A6D1-025C-4CAE-B37A-FA7E4DDC58C3}" type="parTrans" cxnId="{745A8B27-49AC-4744-8B8A-3D8795FBD2F9}">
      <dgm:prSet/>
      <dgm:spPr/>
      <dgm:t>
        <a:bodyPr/>
        <a:lstStyle/>
        <a:p>
          <a:endParaRPr lang="en-US"/>
        </a:p>
      </dgm:t>
    </dgm:pt>
    <dgm:pt modelId="{792E3EE9-7674-4B65-911E-4307630D91A7}" type="sibTrans" cxnId="{745A8B27-49AC-4744-8B8A-3D8795FBD2F9}">
      <dgm:prSet/>
      <dgm:spPr/>
      <dgm:t>
        <a:bodyPr/>
        <a:lstStyle/>
        <a:p>
          <a:endParaRPr lang="en-US"/>
        </a:p>
      </dgm:t>
    </dgm:pt>
    <dgm:pt modelId="{4DEAF548-D8B5-4018-B880-B5C5D8390A68}">
      <dgm:prSet/>
      <dgm:spPr/>
      <dgm:t>
        <a:bodyPr/>
        <a:lstStyle/>
        <a:p>
          <a:r>
            <a:rPr lang="en-US" dirty="0"/>
            <a:t>Psalm 80, National Prophetic Prayer for Israel</a:t>
          </a:r>
        </a:p>
        <a:p>
          <a:r>
            <a:rPr lang="en-US" dirty="0"/>
            <a:t> (Sanctification)</a:t>
          </a:r>
        </a:p>
        <a:p>
          <a:r>
            <a:rPr lang="en-US" dirty="0"/>
            <a:t>Romans 6-8</a:t>
          </a:r>
        </a:p>
      </dgm:t>
    </dgm:pt>
    <dgm:pt modelId="{8AE715B0-9B35-436B-8FDD-93BC713FC242}" type="parTrans" cxnId="{52ED83CC-1CE6-4265-A114-1094E7733327}">
      <dgm:prSet/>
      <dgm:spPr/>
      <dgm:t>
        <a:bodyPr/>
        <a:lstStyle/>
        <a:p>
          <a:endParaRPr lang="en-US"/>
        </a:p>
      </dgm:t>
    </dgm:pt>
    <dgm:pt modelId="{A2120809-63E4-4503-AB06-6E9342C325B6}" type="sibTrans" cxnId="{52ED83CC-1CE6-4265-A114-1094E7733327}">
      <dgm:prSet/>
      <dgm:spPr/>
      <dgm:t>
        <a:bodyPr/>
        <a:lstStyle/>
        <a:p>
          <a:endParaRPr lang="en-US"/>
        </a:p>
      </dgm:t>
    </dgm:pt>
    <dgm:pt modelId="{DB8320CF-0167-4E54-8920-DCFDCC1C4F9B}">
      <dgm:prSet/>
      <dgm:spPr/>
      <dgm:t>
        <a:bodyPr/>
        <a:lstStyle/>
        <a:p>
          <a:r>
            <a:rPr lang="en-US" dirty="0"/>
            <a:t>Psalm 81, National  Prophetic Rejection of God</a:t>
          </a:r>
        </a:p>
        <a:p>
          <a:r>
            <a:rPr lang="en-US" dirty="0"/>
            <a:t>(Rejection)</a:t>
          </a:r>
        </a:p>
        <a:p>
          <a:r>
            <a:rPr lang="en-US" dirty="0"/>
            <a:t>Romans 11:1-11</a:t>
          </a:r>
        </a:p>
      </dgm:t>
    </dgm:pt>
    <dgm:pt modelId="{8017CC05-8A80-445F-848B-02D577AD8971}" type="parTrans" cxnId="{E80F84F7-61A8-4F80-96A4-B55E64604E38}">
      <dgm:prSet/>
      <dgm:spPr/>
      <dgm:t>
        <a:bodyPr/>
        <a:lstStyle/>
        <a:p>
          <a:endParaRPr lang="en-US"/>
        </a:p>
      </dgm:t>
    </dgm:pt>
    <dgm:pt modelId="{52B2552B-764A-4E55-8EB8-4F4EED41BA21}" type="sibTrans" cxnId="{E80F84F7-61A8-4F80-96A4-B55E64604E38}">
      <dgm:prSet/>
      <dgm:spPr/>
      <dgm:t>
        <a:bodyPr/>
        <a:lstStyle/>
        <a:p>
          <a:endParaRPr lang="en-US"/>
        </a:p>
      </dgm:t>
    </dgm:pt>
    <dgm:pt modelId="{9ABE2764-1C3D-430E-95AE-9FDC73007771}">
      <dgm:prSet/>
      <dgm:spPr/>
      <dgm:t>
        <a:bodyPr/>
        <a:lstStyle/>
        <a:p>
          <a:r>
            <a:rPr lang="en-US"/>
            <a:t>Psalm 82,</a:t>
          </a:r>
        </a:p>
      </dgm:t>
    </dgm:pt>
    <dgm:pt modelId="{BD8F1017-671C-4099-B05A-D0B35E5366EE}" type="parTrans" cxnId="{772DD864-AC1B-41C2-B981-6087D1A71663}">
      <dgm:prSet/>
      <dgm:spPr/>
      <dgm:t>
        <a:bodyPr/>
        <a:lstStyle/>
        <a:p>
          <a:endParaRPr lang="en-US"/>
        </a:p>
      </dgm:t>
    </dgm:pt>
    <dgm:pt modelId="{0B0F888F-3EC7-43BB-9622-284294A5D8F6}" type="sibTrans" cxnId="{772DD864-AC1B-41C2-B981-6087D1A71663}">
      <dgm:prSet/>
      <dgm:spPr/>
      <dgm:t>
        <a:bodyPr/>
        <a:lstStyle/>
        <a:p>
          <a:endParaRPr lang="en-US"/>
        </a:p>
      </dgm:t>
    </dgm:pt>
    <dgm:pt modelId="{2CC7A13C-434C-4A21-9118-4B0C6137A040}">
      <dgm:prSet/>
      <dgm:spPr/>
      <dgm:t>
        <a:bodyPr/>
        <a:lstStyle/>
        <a:p>
          <a:r>
            <a:rPr lang="en-US" dirty="0"/>
            <a:t>Psalm 83,</a:t>
          </a:r>
        </a:p>
      </dgm:t>
    </dgm:pt>
    <dgm:pt modelId="{A03E5B55-0F6C-4874-BCE6-C1330940E3AF}" type="parTrans" cxnId="{8B52FFE8-EF49-4A00-BA1F-D62A9DAC1723}">
      <dgm:prSet/>
      <dgm:spPr/>
      <dgm:t>
        <a:bodyPr/>
        <a:lstStyle/>
        <a:p>
          <a:endParaRPr lang="en-US"/>
        </a:p>
      </dgm:t>
    </dgm:pt>
    <dgm:pt modelId="{9C89B5C2-489D-44EA-A7C0-680059AB79FC}" type="sibTrans" cxnId="{8B52FFE8-EF49-4A00-BA1F-D62A9DAC1723}">
      <dgm:prSet/>
      <dgm:spPr/>
      <dgm:t>
        <a:bodyPr/>
        <a:lstStyle/>
        <a:p>
          <a:endParaRPr lang="en-US"/>
        </a:p>
      </dgm:t>
    </dgm:pt>
    <dgm:pt modelId="{DF4B7AFE-6F6A-4FB4-8C9E-280AAA1D2357}" type="pres">
      <dgm:prSet presAssocID="{AF333EA7-FC35-4F29-9609-CCCBA411E5D3}" presName="diagram" presStyleCnt="0">
        <dgm:presLayoutVars>
          <dgm:dir/>
          <dgm:resizeHandles val="exact"/>
        </dgm:presLayoutVars>
      </dgm:prSet>
      <dgm:spPr/>
    </dgm:pt>
    <dgm:pt modelId="{0996E49C-A895-4D1A-A77D-DF39E7343AC7}" type="pres">
      <dgm:prSet presAssocID="{1F6395EB-D212-4576-AD95-E0031CEE102B}" presName="node" presStyleLbl="node1" presStyleIdx="0" presStyleCnt="13" custLinFactX="12181" custLinFactNeighborX="100000" custLinFactNeighborY="5366">
        <dgm:presLayoutVars>
          <dgm:bulletEnabled val="1"/>
        </dgm:presLayoutVars>
      </dgm:prSet>
      <dgm:spPr/>
    </dgm:pt>
    <dgm:pt modelId="{853DF028-1BC5-42F1-91C5-A661016F049A}" type="pres">
      <dgm:prSet presAssocID="{05C68778-4295-443B-AEC7-A6A3560666AC}" presName="sibTrans" presStyleCnt="0"/>
      <dgm:spPr/>
    </dgm:pt>
    <dgm:pt modelId="{89633E9F-9EFE-43C8-AF16-1C054EB483DB}" type="pres">
      <dgm:prSet presAssocID="{CAD5E311-6805-484C-813C-C2524E7DBB52}" presName="node" presStyleLbl="node1" presStyleIdx="1" presStyleCnt="13" custLinFactX="-9881" custLinFactY="20736" custLinFactNeighborX="-100000" custLinFactNeighborY="100000">
        <dgm:presLayoutVars>
          <dgm:bulletEnabled val="1"/>
        </dgm:presLayoutVars>
      </dgm:prSet>
      <dgm:spPr/>
    </dgm:pt>
    <dgm:pt modelId="{887E75B2-DDBB-41B8-80A5-BD1877B62E1A}" type="pres">
      <dgm:prSet presAssocID="{1BEE50E5-EBC2-4BE6-91D0-5A8B5273218F}" presName="sibTrans" presStyleCnt="0"/>
      <dgm:spPr/>
    </dgm:pt>
    <dgm:pt modelId="{FF3CABA3-F21B-4FD2-BC18-9DEA8AF11AB7}" type="pres">
      <dgm:prSet presAssocID="{041C9633-30F2-40FC-B7BE-F5ABA8B10FDA}" presName="node" presStyleLbl="node1" presStyleIdx="2" presStyleCnt="13" custLinFactX="-8543" custLinFactY="19539" custLinFactNeighborX="-100000" custLinFactNeighborY="100000">
        <dgm:presLayoutVars>
          <dgm:bulletEnabled val="1"/>
        </dgm:presLayoutVars>
      </dgm:prSet>
      <dgm:spPr/>
    </dgm:pt>
    <dgm:pt modelId="{42E5934A-6C31-4715-9CD2-9739E5D9541F}" type="pres">
      <dgm:prSet presAssocID="{592F92CC-BDCE-4B67-912A-E6BC318F53FA}" presName="sibTrans" presStyleCnt="0"/>
      <dgm:spPr/>
    </dgm:pt>
    <dgm:pt modelId="{AB91002B-8F4A-494B-8ED6-34E6A3E774FC}" type="pres">
      <dgm:prSet presAssocID="{37B6128F-5D17-4647-80CA-981D3151F3A0}" presName="node" presStyleLbl="node1" presStyleIdx="3" presStyleCnt="13" custLinFactX="100000" custLinFactNeighborX="120480" custLinFactNeighborY="1675">
        <dgm:presLayoutVars>
          <dgm:bulletEnabled val="1"/>
        </dgm:presLayoutVars>
      </dgm:prSet>
      <dgm:spPr/>
    </dgm:pt>
    <dgm:pt modelId="{4208F2F1-4863-478B-9B07-D41077676149}" type="pres">
      <dgm:prSet presAssocID="{CDC242C6-683A-40D8-8EC7-0781C2B92BBE}" presName="sibTrans" presStyleCnt="0"/>
      <dgm:spPr/>
    </dgm:pt>
    <dgm:pt modelId="{46CDB7AC-E5E1-4CC4-9D4A-2437FF5EBDB6}" type="pres">
      <dgm:prSet presAssocID="{D383961F-70E8-4E83-9B3D-5532EEC12C37}" presName="node" presStyleLbl="node1" presStyleIdx="4" presStyleCnt="13" custLinFactX="-8444" custLinFactY="18587" custLinFactNeighborX="-100000" custLinFactNeighborY="100000">
        <dgm:presLayoutVars>
          <dgm:bulletEnabled val="1"/>
        </dgm:presLayoutVars>
      </dgm:prSet>
      <dgm:spPr/>
    </dgm:pt>
    <dgm:pt modelId="{291DDB45-7AF6-43FF-899C-9FCB33F48F76}" type="pres">
      <dgm:prSet presAssocID="{483BA221-3E8A-4B92-AD06-E84CD3C16D5A}" presName="sibTrans" presStyleCnt="0"/>
      <dgm:spPr/>
    </dgm:pt>
    <dgm:pt modelId="{B1A50AE6-9DA1-461E-8D4E-1152DDA0CDC2}" type="pres">
      <dgm:prSet presAssocID="{9A31C10F-8AEE-4836-822A-3BC251BB12D4}" presName="node" presStyleLbl="node1" presStyleIdx="5" presStyleCnt="13" custLinFactX="-10806" custLinFactY="16105" custLinFactNeighborX="-100000" custLinFactNeighborY="100000">
        <dgm:presLayoutVars>
          <dgm:bulletEnabled val="1"/>
        </dgm:presLayoutVars>
      </dgm:prSet>
      <dgm:spPr/>
    </dgm:pt>
    <dgm:pt modelId="{FE7F61FF-05F0-497A-8B34-DF67A49946F3}" type="pres">
      <dgm:prSet presAssocID="{EF816975-7C3B-4996-9268-7A12477D6677}" presName="sibTrans" presStyleCnt="0"/>
      <dgm:spPr/>
    </dgm:pt>
    <dgm:pt modelId="{91BEB18E-34FE-4A82-B8BA-F50E6B819A35}" type="pres">
      <dgm:prSet presAssocID="{E91B9F0D-E52A-480C-9ABF-12DE34399E7F}" presName="node" presStyleLbl="node1" presStyleIdx="6" presStyleCnt="13" custLinFactX="100000" custLinFactNeighborX="119762" custLinFactNeighborY="-474">
        <dgm:presLayoutVars>
          <dgm:bulletEnabled val="1"/>
        </dgm:presLayoutVars>
      </dgm:prSet>
      <dgm:spPr/>
    </dgm:pt>
    <dgm:pt modelId="{4D6A423A-42B9-4116-A6CA-A14112DE3AF1}" type="pres">
      <dgm:prSet presAssocID="{A04B14CD-F6C8-42E8-84E6-DA58AB4BADFC}" presName="sibTrans" presStyleCnt="0"/>
      <dgm:spPr/>
    </dgm:pt>
    <dgm:pt modelId="{A3B893BA-00D2-43AC-9974-EF0AD2CB1327}" type="pres">
      <dgm:prSet presAssocID="{CA6D5E3B-2383-4D5A-AC26-BF5214ABCCAE}" presName="node" presStyleLbl="node1" presStyleIdx="7" presStyleCnt="13" custLinFactX="-9881" custLinFactY="17302" custLinFactNeighborX="-100000" custLinFactNeighborY="100000">
        <dgm:presLayoutVars>
          <dgm:bulletEnabled val="1"/>
        </dgm:presLayoutVars>
      </dgm:prSet>
      <dgm:spPr/>
    </dgm:pt>
    <dgm:pt modelId="{A65E84F5-FBEC-4647-A31E-61C81BF02943}" type="pres">
      <dgm:prSet presAssocID="{ED8FC2B6-BA5F-46E6-8D82-0CDB1622F059}" presName="sibTrans" presStyleCnt="0"/>
      <dgm:spPr/>
    </dgm:pt>
    <dgm:pt modelId="{CAEB1E38-4178-4234-A4D0-49B04F278F16}" type="pres">
      <dgm:prSet presAssocID="{9299BFA3-EA05-427E-9392-45B582F1D7E1}" presName="node" presStyleLbl="node1" presStyleIdx="8" presStyleCnt="13" custLinFactX="-9881" custLinFactY="16105" custLinFactNeighborX="-100000" custLinFactNeighborY="100000">
        <dgm:presLayoutVars>
          <dgm:bulletEnabled val="1"/>
        </dgm:presLayoutVars>
      </dgm:prSet>
      <dgm:spPr/>
    </dgm:pt>
    <dgm:pt modelId="{026EDC7E-8101-40A7-BCC8-9E196B5C43B1}" type="pres">
      <dgm:prSet presAssocID="{792E3EE9-7674-4B65-911E-4307630D91A7}" presName="sibTrans" presStyleCnt="0"/>
      <dgm:spPr/>
    </dgm:pt>
    <dgm:pt modelId="{154F87DE-76B9-4D0F-9442-0BA5B9510727}" type="pres">
      <dgm:prSet presAssocID="{4DEAF548-D8B5-4018-B880-B5C5D8390A68}" presName="node" presStyleLbl="node1" presStyleIdx="9" presStyleCnt="13" custLinFactX="100000" custLinFactNeighborX="121916">
        <dgm:presLayoutVars>
          <dgm:bulletEnabled val="1"/>
        </dgm:presLayoutVars>
      </dgm:prSet>
      <dgm:spPr/>
    </dgm:pt>
    <dgm:pt modelId="{8176C0BB-A725-4B11-8F0F-0E6BD3ED934F}" type="pres">
      <dgm:prSet presAssocID="{A2120809-63E4-4503-AB06-6E9342C325B6}" presName="sibTrans" presStyleCnt="0"/>
      <dgm:spPr/>
    </dgm:pt>
    <dgm:pt modelId="{BCFF8501-5F16-4228-802D-0E59676792B5}" type="pres">
      <dgm:prSet presAssocID="{DB8320CF-0167-4E54-8920-DCFDCC1C4F9B}" presName="node" presStyleLbl="node1" presStyleIdx="10" presStyleCnt="13" custLinFactX="-9881" custLinFactY="14908" custLinFactNeighborX="-100000" custLinFactNeighborY="100000">
        <dgm:presLayoutVars>
          <dgm:bulletEnabled val="1"/>
        </dgm:presLayoutVars>
      </dgm:prSet>
      <dgm:spPr/>
    </dgm:pt>
    <dgm:pt modelId="{4426FE86-2861-4D16-B6F7-82B3F1FECC47}" type="pres">
      <dgm:prSet presAssocID="{52B2552B-764A-4E55-8EB8-4F4EED41BA21}" presName="sibTrans" presStyleCnt="0"/>
      <dgm:spPr/>
    </dgm:pt>
    <dgm:pt modelId="{49ADDA55-85D9-4440-87BA-628FFDCA947D}" type="pres">
      <dgm:prSet presAssocID="{9ABE2764-1C3D-430E-95AE-9FDC73007771}" presName="node" presStyleLbl="node1" presStyleIdx="11" presStyleCnt="13" custLinFactX="-10599" custLinFactY="14908" custLinFactNeighborX="-100000" custLinFactNeighborY="100000">
        <dgm:presLayoutVars>
          <dgm:bulletEnabled val="1"/>
        </dgm:presLayoutVars>
      </dgm:prSet>
      <dgm:spPr/>
    </dgm:pt>
    <dgm:pt modelId="{1AC2E48C-7FC9-458C-AD8E-CA8075753C0C}" type="pres">
      <dgm:prSet presAssocID="{0B0F888F-3EC7-43BB-9622-284294A5D8F6}" presName="sibTrans" presStyleCnt="0"/>
      <dgm:spPr/>
    </dgm:pt>
    <dgm:pt modelId="{17ED7E36-035F-4B4B-A446-10A1AF9872E9}" type="pres">
      <dgm:prSet presAssocID="{2CC7A13C-434C-4A21-9118-4B0C6137A040}" presName="node" presStyleLbl="node1" presStyleIdx="12" presStyleCnt="13" custLinFactX="10599" custLinFactNeighborX="100000" custLinFactNeighborY="1197">
        <dgm:presLayoutVars>
          <dgm:bulletEnabled val="1"/>
        </dgm:presLayoutVars>
      </dgm:prSet>
      <dgm:spPr/>
    </dgm:pt>
  </dgm:ptLst>
  <dgm:cxnLst>
    <dgm:cxn modelId="{31616601-25FA-4C73-9C17-0361A6219160}" type="presOf" srcId="{CAD5E311-6805-484C-813C-C2524E7DBB52}" destId="{89633E9F-9EFE-43C8-AF16-1C054EB483DB}" srcOrd="0" destOrd="0" presId="urn:microsoft.com/office/officeart/2005/8/layout/default"/>
    <dgm:cxn modelId="{E8FE1802-C2B1-4E37-B42E-6AC509C75461}" type="presOf" srcId="{4DEAF548-D8B5-4018-B880-B5C5D8390A68}" destId="{154F87DE-76B9-4D0F-9442-0BA5B9510727}" srcOrd="0" destOrd="0" presId="urn:microsoft.com/office/officeart/2005/8/layout/default"/>
    <dgm:cxn modelId="{DFD8860C-AA00-4072-8C53-1B4C6A8E4139}" srcId="{AF333EA7-FC35-4F29-9609-CCCBA411E5D3}" destId="{37B6128F-5D17-4647-80CA-981D3151F3A0}" srcOrd="3" destOrd="0" parTransId="{2C7CA5FF-790A-41C5-851D-CA14692AC043}" sibTransId="{CDC242C6-683A-40D8-8EC7-0781C2B92BBE}"/>
    <dgm:cxn modelId="{F438F113-A57D-4BF0-9D4D-C199FB2BCF27}" type="presOf" srcId="{D383961F-70E8-4E83-9B3D-5532EEC12C37}" destId="{46CDB7AC-E5E1-4CC4-9D4A-2437FF5EBDB6}" srcOrd="0" destOrd="0" presId="urn:microsoft.com/office/officeart/2005/8/layout/default"/>
    <dgm:cxn modelId="{E85F0E15-89F7-4D0A-9B33-C6977383D657}" type="presOf" srcId="{9ABE2764-1C3D-430E-95AE-9FDC73007771}" destId="{49ADDA55-85D9-4440-87BA-628FFDCA947D}" srcOrd="0" destOrd="0" presId="urn:microsoft.com/office/officeart/2005/8/layout/default"/>
    <dgm:cxn modelId="{5E6E371A-0642-46B3-A183-48A5B668FC7C}" type="presOf" srcId="{DB8320CF-0167-4E54-8920-DCFDCC1C4F9B}" destId="{BCFF8501-5F16-4228-802D-0E59676792B5}" srcOrd="0" destOrd="0" presId="urn:microsoft.com/office/officeart/2005/8/layout/default"/>
    <dgm:cxn modelId="{745A8B27-49AC-4744-8B8A-3D8795FBD2F9}" srcId="{AF333EA7-FC35-4F29-9609-CCCBA411E5D3}" destId="{9299BFA3-EA05-427E-9392-45B582F1D7E1}" srcOrd="8" destOrd="0" parTransId="{EB32A6D1-025C-4CAE-B37A-FA7E4DDC58C3}" sibTransId="{792E3EE9-7674-4B65-911E-4307630D91A7}"/>
    <dgm:cxn modelId="{D4EEE82B-2F8F-438D-9DC3-F48790E5C7A4}" srcId="{AF333EA7-FC35-4F29-9609-CCCBA411E5D3}" destId="{1F6395EB-D212-4576-AD95-E0031CEE102B}" srcOrd="0" destOrd="0" parTransId="{BAB21EC9-4A22-4968-8D0D-3824B2256B04}" sibTransId="{05C68778-4295-443B-AEC7-A6A3560666AC}"/>
    <dgm:cxn modelId="{772DD864-AC1B-41C2-B981-6087D1A71663}" srcId="{AF333EA7-FC35-4F29-9609-CCCBA411E5D3}" destId="{9ABE2764-1C3D-430E-95AE-9FDC73007771}" srcOrd="11" destOrd="0" parTransId="{BD8F1017-671C-4099-B05A-D0B35E5366EE}" sibTransId="{0B0F888F-3EC7-43BB-9622-284294A5D8F6}"/>
    <dgm:cxn modelId="{3F7D104E-7A85-44A0-ABBC-13B9DFCBCD6A}" type="presOf" srcId="{CA6D5E3B-2383-4D5A-AC26-BF5214ABCCAE}" destId="{A3B893BA-00D2-43AC-9974-EF0AD2CB1327}" srcOrd="0" destOrd="0" presId="urn:microsoft.com/office/officeart/2005/8/layout/default"/>
    <dgm:cxn modelId="{809DDB70-E827-44C3-903A-B39B97186BD8}" type="presOf" srcId="{9299BFA3-EA05-427E-9392-45B582F1D7E1}" destId="{CAEB1E38-4178-4234-A4D0-49B04F278F16}" srcOrd="0" destOrd="0" presId="urn:microsoft.com/office/officeart/2005/8/layout/default"/>
    <dgm:cxn modelId="{5E21EB74-4CD0-4E23-BC87-9DA5836D47E7}" type="presOf" srcId="{E91B9F0D-E52A-480C-9ABF-12DE34399E7F}" destId="{91BEB18E-34FE-4A82-B8BA-F50E6B819A35}" srcOrd="0" destOrd="0" presId="urn:microsoft.com/office/officeart/2005/8/layout/default"/>
    <dgm:cxn modelId="{614DAA58-53C4-49A1-9236-FF78350FB1CC}" srcId="{AF333EA7-FC35-4F29-9609-CCCBA411E5D3}" destId="{9A31C10F-8AEE-4836-822A-3BC251BB12D4}" srcOrd="5" destOrd="0" parTransId="{8F22BF33-C16B-41CC-98A2-0B9314D99BD8}" sibTransId="{EF816975-7C3B-4996-9268-7A12477D6677}"/>
    <dgm:cxn modelId="{275D0B7C-A9E4-4A26-A899-6A815CC05997}" srcId="{AF333EA7-FC35-4F29-9609-CCCBA411E5D3}" destId="{CAD5E311-6805-484C-813C-C2524E7DBB52}" srcOrd="1" destOrd="0" parTransId="{87057BB5-DE4A-4604-BC78-7EF9AC705FAE}" sibTransId="{1BEE50E5-EBC2-4BE6-91D0-5A8B5273218F}"/>
    <dgm:cxn modelId="{EF076E7E-CF5D-4DF1-9098-E6BAFA0DACA2}" type="presOf" srcId="{2CC7A13C-434C-4A21-9118-4B0C6137A040}" destId="{17ED7E36-035F-4B4B-A446-10A1AF9872E9}" srcOrd="0" destOrd="0" presId="urn:microsoft.com/office/officeart/2005/8/layout/default"/>
    <dgm:cxn modelId="{4A1EC982-B90C-446E-84E7-43F6B032C521}" type="presOf" srcId="{1F6395EB-D212-4576-AD95-E0031CEE102B}" destId="{0996E49C-A895-4D1A-A77D-DF39E7343AC7}" srcOrd="0" destOrd="0" presId="urn:microsoft.com/office/officeart/2005/8/layout/default"/>
    <dgm:cxn modelId="{9AEA5798-225A-49FA-8E73-FFFA5F24E4EC}" type="presOf" srcId="{041C9633-30F2-40FC-B7BE-F5ABA8B10FDA}" destId="{FF3CABA3-F21B-4FD2-BC18-9DEA8AF11AB7}" srcOrd="0" destOrd="0" presId="urn:microsoft.com/office/officeart/2005/8/layout/default"/>
    <dgm:cxn modelId="{8AFF78AD-CC78-4A9B-897D-FFEBE12A402A}" srcId="{AF333EA7-FC35-4F29-9609-CCCBA411E5D3}" destId="{E91B9F0D-E52A-480C-9ABF-12DE34399E7F}" srcOrd="6" destOrd="0" parTransId="{A89B139F-E7B0-426D-9EF3-50EA1B0591D7}" sibTransId="{A04B14CD-F6C8-42E8-84E6-DA58AB4BADFC}"/>
    <dgm:cxn modelId="{21D6A4C1-D1EA-491C-AB5E-9C2BA0BE5331}" srcId="{AF333EA7-FC35-4F29-9609-CCCBA411E5D3}" destId="{D383961F-70E8-4E83-9B3D-5532EEC12C37}" srcOrd="4" destOrd="0" parTransId="{7B3B9CF0-ADFA-4480-8CD6-1345FD3235DC}" sibTransId="{483BA221-3E8A-4B92-AD06-E84CD3C16D5A}"/>
    <dgm:cxn modelId="{52ED83CC-1CE6-4265-A114-1094E7733327}" srcId="{AF333EA7-FC35-4F29-9609-CCCBA411E5D3}" destId="{4DEAF548-D8B5-4018-B880-B5C5D8390A68}" srcOrd="9" destOrd="0" parTransId="{8AE715B0-9B35-436B-8FDD-93BC713FC242}" sibTransId="{A2120809-63E4-4503-AB06-6E9342C325B6}"/>
    <dgm:cxn modelId="{0CDA89CF-2DC6-4686-846D-829E2616480E}" srcId="{AF333EA7-FC35-4F29-9609-CCCBA411E5D3}" destId="{CA6D5E3B-2383-4D5A-AC26-BF5214ABCCAE}" srcOrd="7" destOrd="0" parTransId="{49D1DFC5-4B1D-4C5D-9BBB-74DBED2984FB}" sibTransId="{ED8FC2B6-BA5F-46E6-8D82-0CDB1622F059}"/>
    <dgm:cxn modelId="{467958E0-94B8-4E14-BD07-BCEF9865704E}" type="presOf" srcId="{AF333EA7-FC35-4F29-9609-CCCBA411E5D3}" destId="{DF4B7AFE-6F6A-4FB4-8C9E-280AAA1D2357}" srcOrd="0" destOrd="0" presId="urn:microsoft.com/office/officeart/2005/8/layout/default"/>
    <dgm:cxn modelId="{8B52FFE8-EF49-4A00-BA1F-D62A9DAC1723}" srcId="{AF333EA7-FC35-4F29-9609-CCCBA411E5D3}" destId="{2CC7A13C-434C-4A21-9118-4B0C6137A040}" srcOrd="12" destOrd="0" parTransId="{A03E5B55-0F6C-4874-BCE6-C1330940E3AF}" sibTransId="{9C89B5C2-489D-44EA-A7C0-680059AB79FC}"/>
    <dgm:cxn modelId="{3526B7EE-1A42-4BF9-8587-0ED71304F21B}" type="presOf" srcId="{37B6128F-5D17-4647-80CA-981D3151F3A0}" destId="{AB91002B-8F4A-494B-8ED6-34E6A3E774FC}" srcOrd="0" destOrd="0" presId="urn:microsoft.com/office/officeart/2005/8/layout/default"/>
    <dgm:cxn modelId="{35A9F6F3-11A5-47DF-8244-1295B1417FFB}" type="presOf" srcId="{9A31C10F-8AEE-4836-822A-3BC251BB12D4}" destId="{B1A50AE6-9DA1-461E-8D4E-1152DDA0CDC2}" srcOrd="0" destOrd="0" presId="urn:microsoft.com/office/officeart/2005/8/layout/default"/>
    <dgm:cxn modelId="{E80F84F7-61A8-4F80-96A4-B55E64604E38}" srcId="{AF333EA7-FC35-4F29-9609-CCCBA411E5D3}" destId="{DB8320CF-0167-4E54-8920-DCFDCC1C4F9B}" srcOrd="10" destOrd="0" parTransId="{8017CC05-8A80-445F-848B-02D577AD8971}" sibTransId="{52B2552B-764A-4E55-8EB8-4F4EED41BA21}"/>
    <dgm:cxn modelId="{C21934FD-C5FB-4EF5-B2EE-082DC663D876}" srcId="{AF333EA7-FC35-4F29-9609-CCCBA411E5D3}" destId="{041C9633-30F2-40FC-B7BE-F5ABA8B10FDA}" srcOrd="2" destOrd="0" parTransId="{8B34A688-7E66-488F-A40B-372AD525E3B5}" sibTransId="{592F92CC-BDCE-4B67-912A-E6BC318F53FA}"/>
    <dgm:cxn modelId="{130DAC77-894B-4E13-BCE9-F6A6EFCB867C}" type="presParOf" srcId="{DF4B7AFE-6F6A-4FB4-8C9E-280AAA1D2357}" destId="{0996E49C-A895-4D1A-A77D-DF39E7343AC7}" srcOrd="0" destOrd="0" presId="urn:microsoft.com/office/officeart/2005/8/layout/default"/>
    <dgm:cxn modelId="{FF901E40-7554-4EF8-A5F5-AEE4B301A2A2}" type="presParOf" srcId="{DF4B7AFE-6F6A-4FB4-8C9E-280AAA1D2357}" destId="{853DF028-1BC5-42F1-91C5-A661016F049A}" srcOrd="1" destOrd="0" presId="urn:microsoft.com/office/officeart/2005/8/layout/default"/>
    <dgm:cxn modelId="{D0AC4895-F5A4-4BCC-A8E3-F3EA70439DE9}" type="presParOf" srcId="{DF4B7AFE-6F6A-4FB4-8C9E-280AAA1D2357}" destId="{89633E9F-9EFE-43C8-AF16-1C054EB483DB}" srcOrd="2" destOrd="0" presId="urn:microsoft.com/office/officeart/2005/8/layout/default"/>
    <dgm:cxn modelId="{387422FD-6E02-463B-8BD0-A8002D62E58A}" type="presParOf" srcId="{DF4B7AFE-6F6A-4FB4-8C9E-280AAA1D2357}" destId="{887E75B2-DDBB-41B8-80A5-BD1877B62E1A}" srcOrd="3" destOrd="0" presId="urn:microsoft.com/office/officeart/2005/8/layout/default"/>
    <dgm:cxn modelId="{5FD321E8-2504-4BA2-8EE8-85ACA17441CC}" type="presParOf" srcId="{DF4B7AFE-6F6A-4FB4-8C9E-280AAA1D2357}" destId="{FF3CABA3-F21B-4FD2-BC18-9DEA8AF11AB7}" srcOrd="4" destOrd="0" presId="urn:microsoft.com/office/officeart/2005/8/layout/default"/>
    <dgm:cxn modelId="{87B35C11-B73C-4184-9BF8-A74B6CA211A1}" type="presParOf" srcId="{DF4B7AFE-6F6A-4FB4-8C9E-280AAA1D2357}" destId="{42E5934A-6C31-4715-9CD2-9739E5D9541F}" srcOrd="5" destOrd="0" presId="urn:microsoft.com/office/officeart/2005/8/layout/default"/>
    <dgm:cxn modelId="{A580E3F9-9636-466F-A30F-D9AD8F466497}" type="presParOf" srcId="{DF4B7AFE-6F6A-4FB4-8C9E-280AAA1D2357}" destId="{AB91002B-8F4A-494B-8ED6-34E6A3E774FC}" srcOrd="6" destOrd="0" presId="urn:microsoft.com/office/officeart/2005/8/layout/default"/>
    <dgm:cxn modelId="{28DCBED1-E663-4356-840F-9B3EF2D09DA9}" type="presParOf" srcId="{DF4B7AFE-6F6A-4FB4-8C9E-280AAA1D2357}" destId="{4208F2F1-4863-478B-9B07-D41077676149}" srcOrd="7" destOrd="0" presId="urn:microsoft.com/office/officeart/2005/8/layout/default"/>
    <dgm:cxn modelId="{47D4E5BA-8547-4003-AB7E-4212C6B97C4D}" type="presParOf" srcId="{DF4B7AFE-6F6A-4FB4-8C9E-280AAA1D2357}" destId="{46CDB7AC-E5E1-4CC4-9D4A-2437FF5EBDB6}" srcOrd="8" destOrd="0" presId="urn:microsoft.com/office/officeart/2005/8/layout/default"/>
    <dgm:cxn modelId="{23AD175F-1B2C-4851-8D40-91113B281FA6}" type="presParOf" srcId="{DF4B7AFE-6F6A-4FB4-8C9E-280AAA1D2357}" destId="{291DDB45-7AF6-43FF-899C-9FCB33F48F76}" srcOrd="9" destOrd="0" presId="urn:microsoft.com/office/officeart/2005/8/layout/default"/>
    <dgm:cxn modelId="{D831310F-1182-4EBD-8953-D31C47AC59B3}" type="presParOf" srcId="{DF4B7AFE-6F6A-4FB4-8C9E-280AAA1D2357}" destId="{B1A50AE6-9DA1-461E-8D4E-1152DDA0CDC2}" srcOrd="10" destOrd="0" presId="urn:microsoft.com/office/officeart/2005/8/layout/default"/>
    <dgm:cxn modelId="{DE9284F4-903F-487E-9EFA-D431DEEFABC6}" type="presParOf" srcId="{DF4B7AFE-6F6A-4FB4-8C9E-280AAA1D2357}" destId="{FE7F61FF-05F0-497A-8B34-DF67A49946F3}" srcOrd="11" destOrd="0" presId="urn:microsoft.com/office/officeart/2005/8/layout/default"/>
    <dgm:cxn modelId="{BA8080D5-CABC-4F69-818F-43B948677ED2}" type="presParOf" srcId="{DF4B7AFE-6F6A-4FB4-8C9E-280AAA1D2357}" destId="{91BEB18E-34FE-4A82-B8BA-F50E6B819A35}" srcOrd="12" destOrd="0" presId="urn:microsoft.com/office/officeart/2005/8/layout/default"/>
    <dgm:cxn modelId="{2308036A-1BE5-432D-A7DD-E85E229C52AF}" type="presParOf" srcId="{DF4B7AFE-6F6A-4FB4-8C9E-280AAA1D2357}" destId="{4D6A423A-42B9-4116-A6CA-A14112DE3AF1}" srcOrd="13" destOrd="0" presId="urn:microsoft.com/office/officeart/2005/8/layout/default"/>
    <dgm:cxn modelId="{2BD7CE03-FF6B-4197-9FC9-4E024716579C}" type="presParOf" srcId="{DF4B7AFE-6F6A-4FB4-8C9E-280AAA1D2357}" destId="{A3B893BA-00D2-43AC-9974-EF0AD2CB1327}" srcOrd="14" destOrd="0" presId="urn:microsoft.com/office/officeart/2005/8/layout/default"/>
    <dgm:cxn modelId="{4D0F84AA-D416-4B2B-A6C0-318090F64A2E}" type="presParOf" srcId="{DF4B7AFE-6F6A-4FB4-8C9E-280AAA1D2357}" destId="{A65E84F5-FBEC-4647-A31E-61C81BF02943}" srcOrd="15" destOrd="0" presId="urn:microsoft.com/office/officeart/2005/8/layout/default"/>
    <dgm:cxn modelId="{F46B93F8-B70A-41E8-B730-66631404EF8D}" type="presParOf" srcId="{DF4B7AFE-6F6A-4FB4-8C9E-280AAA1D2357}" destId="{CAEB1E38-4178-4234-A4D0-49B04F278F16}" srcOrd="16" destOrd="0" presId="urn:microsoft.com/office/officeart/2005/8/layout/default"/>
    <dgm:cxn modelId="{A08BA684-451E-4A2F-9E01-F6193636F90E}" type="presParOf" srcId="{DF4B7AFE-6F6A-4FB4-8C9E-280AAA1D2357}" destId="{026EDC7E-8101-40A7-BCC8-9E196B5C43B1}" srcOrd="17" destOrd="0" presId="urn:microsoft.com/office/officeart/2005/8/layout/default"/>
    <dgm:cxn modelId="{73C989B1-ED6E-46CF-8984-C0904E6E667C}" type="presParOf" srcId="{DF4B7AFE-6F6A-4FB4-8C9E-280AAA1D2357}" destId="{154F87DE-76B9-4D0F-9442-0BA5B9510727}" srcOrd="18" destOrd="0" presId="urn:microsoft.com/office/officeart/2005/8/layout/default"/>
    <dgm:cxn modelId="{2C95D593-BF92-43B4-9637-B1FA1F462341}" type="presParOf" srcId="{DF4B7AFE-6F6A-4FB4-8C9E-280AAA1D2357}" destId="{8176C0BB-A725-4B11-8F0F-0E6BD3ED934F}" srcOrd="19" destOrd="0" presId="urn:microsoft.com/office/officeart/2005/8/layout/default"/>
    <dgm:cxn modelId="{ACBB51D8-1AE0-4280-8440-3E5C2D1870E0}" type="presParOf" srcId="{DF4B7AFE-6F6A-4FB4-8C9E-280AAA1D2357}" destId="{BCFF8501-5F16-4228-802D-0E59676792B5}" srcOrd="20" destOrd="0" presId="urn:microsoft.com/office/officeart/2005/8/layout/default"/>
    <dgm:cxn modelId="{C86BB6BE-0EBC-4716-9BF2-2634F3F47577}" type="presParOf" srcId="{DF4B7AFE-6F6A-4FB4-8C9E-280AAA1D2357}" destId="{4426FE86-2861-4D16-B6F7-82B3F1FECC47}" srcOrd="21" destOrd="0" presId="urn:microsoft.com/office/officeart/2005/8/layout/default"/>
    <dgm:cxn modelId="{BCC04891-D4E6-4723-85DB-A9AE506C3B30}" type="presParOf" srcId="{DF4B7AFE-6F6A-4FB4-8C9E-280AAA1D2357}" destId="{49ADDA55-85D9-4440-87BA-628FFDCA947D}" srcOrd="22" destOrd="0" presId="urn:microsoft.com/office/officeart/2005/8/layout/default"/>
    <dgm:cxn modelId="{C8FE61A9-CD57-48D7-B6AB-EB97DF426B9B}" type="presParOf" srcId="{DF4B7AFE-6F6A-4FB4-8C9E-280AAA1D2357}" destId="{1AC2E48C-7FC9-458C-AD8E-CA8075753C0C}" srcOrd="23" destOrd="0" presId="urn:microsoft.com/office/officeart/2005/8/layout/default"/>
    <dgm:cxn modelId="{B31505E6-4017-4B36-A60E-948C1E5C55A9}" type="presParOf" srcId="{DF4B7AFE-6F6A-4FB4-8C9E-280AAA1D2357}" destId="{17ED7E36-035F-4B4B-A446-10A1AF9872E9}" srcOrd="2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96E49C-A895-4D1A-A77D-DF39E7343AC7}">
      <dsp:nvSpPr>
        <dsp:cNvPr id="0" name=""/>
        <dsp:cNvSpPr/>
      </dsp:nvSpPr>
      <dsp:spPr>
        <a:xfrm>
          <a:off x="2475440" y="50811"/>
          <a:ext cx="1515745" cy="909447"/>
        </a:xfrm>
        <a:prstGeom prst="rect">
          <a:avLst/>
        </a:prstGeom>
        <a:solidFill>
          <a:schemeClr val="accent3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Asaph’s Parable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God’s Prophet and Psalmist at the Ark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(Psalm 68, 50, 73-83)</a:t>
          </a:r>
        </a:p>
      </dsp:txBody>
      <dsp:txXfrm>
        <a:off x="2475440" y="50811"/>
        <a:ext cx="1515745" cy="909447"/>
      </dsp:txXfrm>
    </dsp:sp>
    <dsp:sp modelId="{89633E9F-9EFE-43C8-AF16-1C054EB483DB}">
      <dsp:nvSpPr>
        <dsp:cNvPr id="0" name=""/>
        <dsp:cNvSpPr/>
      </dsp:nvSpPr>
      <dsp:spPr>
        <a:xfrm>
          <a:off x="776865" y="1100040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Psalm 50, God Judges His </a:t>
          </a:r>
          <a:r>
            <a:rPr lang="en-US" sz="1000" kern="1200"/>
            <a:t>People Israel</a:t>
          </a:r>
          <a:endParaRPr lang="en-US" sz="1000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 (to bless or curse)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1 John 3:1-3 </a:t>
          </a:r>
        </a:p>
      </dsp:txBody>
      <dsp:txXfrm>
        <a:off x="776865" y="1100040"/>
        <a:ext cx="1515745" cy="909447"/>
      </dsp:txXfrm>
    </dsp:sp>
    <dsp:sp modelId="{FF3CABA3-F21B-4FD2-BC18-9DEA8AF11AB7}">
      <dsp:nvSpPr>
        <dsp:cNvPr id="0" name=""/>
        <dsp:cNvSpPr/>
      </dsp:nvSpPr>
      <dsp:spPr>
        <a:xfrm>
          <a:off x="2464466" y="1089154"/>
          <a:ext cx="1515745" cy="909447"/>
        </a:xfrm>
        <a:prstGeom prst="rect">
          <a:avLst/>
        </a:prstGeom>
        <a:pattFill prst="dkDnDiag">
          <a:fgClr>
            <a:schemeClr val="accent1">
              <a:hueOff val="0"/>
              <a:satOff val="0"/>
              <a:lumOff val="0"/>
            </a:schemeClr>
          </a:fgClr>
          <a:bgClr>
            <a:schemeClr val="bg1"/>
          </a:bgClr>
        </a:patt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Psalm 73, When I am Weak, I am Strong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 (look up, not around)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 2 Corinthians 12:10</a:t>
          </a:r>
        </a:p>
      </dsp:txBody>
      <dsp:txXfrm>
        <a:off x="2464466" y="1089154"/>
        <a:ext cx="1515745" cy="909447"/>
      </dsp:txXfrm>
    </dsp:sp>
    <dsp:sp modelId="{AB91002B-8F4A-494B-8ED6-34E6A3E774FC}">
      <dsp:nvSpPr>
        <dsp:cNvPr id="0" name=""/>
        <dsp:cNvSpPr/>
      </dsp:nvSpPr>
      <dsp:spPr>
        <a:xfrm>
          <a:off x="4116978" y="1078265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Psalm 74, God Chastises Israel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(sin allows the enemy in)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 Hebrews 12</a:t>
          </a:r>
        </a:p>
      </dsp:txBody>
      <dsp:txXfrm>
        <a:off x="4116978" y="1078265"/>
        <a:ext cx="1515745" cy="909447"/>
      </dsp:txXfrm>
    </dsp:sp>
    <dsp:sp modelId="{46CDB7AC-E5E1-4CC4-9D4A-2437FF5EBDB6}">
      <dsp:nvSpPr>
        <dsp:cNvPr id="0" name=""/>
        <dsp:cNvSpPr/>
      </dsp:nvSpPr>
      <dsp:spPr>
        <a:xfrm>
          <a:off x="798646" y="2141518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Psalm 75, God shall Judge the Wicked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(look at self first)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John 5:18-24</a:t>
          </a:r>
        </a:p>
      </dsp:txBody>
      <dsp:txXfrm>
        <a:off x="798646" y="2141518"/>
        <a:ext cx="1515745" cy="909447"/>
      </dsp:txXfrm>
    </dsp:sp>
    <dsp:sp modelId="{B1A50AE6-9DA1-461E-8D4E-1152DDA0CDC2}">
      <dsp:nvSpPr>
        <dsp:cNvPr id="0" name=""/>
        <dsp:cNvSpPr/>
      </dsp:nvSpPr>
      <dsp:spPr>
        <a:xfrm>
          <a:off x="2430165" y="2118946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Psalm 76, God’s Wrath is Coming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(Jesus’ 2nd coming)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Hebrews 10:26-31</a:t>
          </a:r>
        </a:p>
      </dsp:txBody>
      <dsp:txXfrm>
        <a:off x="2430165" y="2118946"/>
        <a:ext cx="1515745" cy="909447"/>
      </dsp:txXfrm>
    </dsp:sp>
    <dsp:sp modelId="{91BEB18E-34FE-4A82-B8BA-F50E6B819A35}">
      <dsp:nvSpPr>
        <dsp:cNvPr id="0" name=""/>
        <dsp:cNvSpPr/>
      </dsp:nvSpPr>
      <dsp:spPr>
        <a:xfrm>
          <a:off x="4106094" y="2119743"/>
          <a:ext cx="1515745" cy="909447"/>
        </a:xfrm>
        <a:prstGeom prst="rect">
          <a:avLst/>
        </a:prstGeom>
        <a:pattFill prst="dkDnDiag">
          <a:fgClr>
            <a:schemeClr val="accent1">
              <a:hueOff val="0"/>
              <a:satOff val="0"/>
              <a:lumOff val="0"/>
            </a:schemeClr>
          </a:fgClr>
          <a:bgClr>
            <a:schemeClr val="bg1"/>
          </a:bgClr>
        </a:patt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Psalm 77, Remember: Whom God Redeems, He Leads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(in trials)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2 Corinthians 12:10</a:t>
          </a:r>
        </a:p>
      </dsp:txBody>
      <dsp:txXfrm>
        <a:off x="4106094" y="2119743"/>
        <a:ext cx="1515745" cy="909447"/>
      </dsp:txXfrm>
    </dsp:sp>
    <dsp:sp modelId="{A3B893BA-00D2-43AC-9974-EF0AD2CB1327}">
      <dsp:nvSpPr>
        <dsp:cNvPr id="0" name=""/>
        <dsp:cNvSpPr/>
      </dsp:nvSpPr>
      <dsp:spPr>
        <a:xfrm>
          <a:off x="776865" y="3190854"/>
          <a:ext cx="1515745" cy="909447"/>
        </a:xfrm>
        <a:prstGeom prst="rect">
          <a:avLst/>
        </a:prstGeom>
        <a:pattFill prst="pct20">
          <a:fgClr>
            <a:schemeClr val="accent1">
              <a:hueOff val="0"/>
              <a:satOff val="0"/>
              <a:lumOff val="0"/>
            </a:schemeClr>
          </a:fgClr>
          <a:bgClr>
            <a:schemeClr val="bg1"/>
          </a:bgClr>
        </a:patt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Psalm 78, Sin Limits the Holy One of Israel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(sin)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1 Corinthians 10:1-13</a:t>
          </a:r>
        </a:p>
      </dsp:txBody>
      <dsp:txXfrm>
        <a:off x="776865" y="3190854"/>
        <a:ext cx="1515745" cy="909447"/>
      </dsp:txXfrm>
    </dsp:sp>
    <dsp:sp modelId="{CAEB1E38-4178-4234-A4D0-49B04F278F16}">
      <dsp:nvSpPr>
        <dsp:cNvPr id="0" name=""/>
        <dsp:cNvSpPr/>
      </dsp:nvSpPr>
      <dsp:spPr>
        <a:xfrm>
          <a:off x="2444185" y="3179968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Psalm 79, National  Prophetic Prayer for Israel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 (Godly sorrow)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2 Corinthians 7:10</a:t>
          </a:r>
        </a:p>
      </dsp:txBody>
      <dsp:txXfrm>
        <a:off x="2444185" y="3179968"/>
        <a:ext cx="1515745" cy="909447"/>
      </dsp:txXfrm>
    </dsp:sp>
    <dsp:sp modelId="{154F87DE-76B9-4D0F-9442-0BA5B9510727}">
      <dsp:nvSpPr>
        <dsp:cNvPr id="0" name=""/>
        <dsp:cNvSpPr/>
      </dsp:nvSpPr>
      <dsp:spPr>
        <a:xfrm>
          <a:off x="4138744" y="3185076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Psalm 80, National Prophetic Prayer for Israel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 (Sanctification)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Romans 6-8</a:t>
          </a:r>
        </a:p>
      </dsp:txBody>
      <dsp:txXfrm>
        <a:off x="4138744" y="3185076"/>
        <a:ext cx="1515745" cy="909447"/>
      </dsp:txXfrm>
    </dsp:sp>
    <dsp:sp modelId="{BCFF8501-5F16-4228-802D-0E59676792B5}">
      <dsp:nvSpPr>
        <dsp:cNvPr id="0" name=""/>
        <dsp:cNvSpPr/>
      </dsp:nvSpPr>
      <dsp:spPr>
        <a:xfrm>
          <a:off x="776865" y="4230104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Psalm 81, National  Prophetic Rejection of God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(Rejection)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Romans 11:1-11</a:t>
          </a:r>
        </a:p>
      </dsp:txBody>
      <dsp:txXfrm>
        <a:off x="776865" y="4230104"/>
        <a:ext cx="1515745" cy="909447"/>
      </dsp:txXfrm>
    </dsp:sp>
    <dsp:sp modelId="{49ADDA55-85D9-4440-87BA-628FFDCA947D}">
      <dsp:nvSpPr>
        <dsp:cNvPr id="0" name=""/>
        <dsp:cNvSpPr/>
      </dsp:nvSpPr>
      <dsp:spPr>
        <a:xfrm>
          <a:off x="2433302" y="4230104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Psalm 82,</a:t>
          </a:r>
        </a:p>
      </dsp:txBody>
      <dsp:txXfrm>
        <a:off x="2433302" y="4230104"/>
        <a:ext cx="1515745" cy="909447"/>
      </dsp:txXfrm>
    </dsp:sp>
    <dsp:sp modelId="{17ED7E36-035F-4B4B-A446-10A1AF9872E9}">
      <dsp:nvSpPr>
        <dsp:cNvPr id="0" name=""/>
        <dsp:cNvSpPr/>
      </dsp:nvSpPr>
      <dsp:spPr>
        <a:xfrm>
          <a:off x="4118781" y="4248108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Psalm 83,</a:t>
          </a:r>
        </a:p>
      </dsp:txBody>
      <dsp:txXfrm>
        <a:off x="4118781" y="4248108"/>
        <a:ext cx="1515745" cy="9094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480" y="0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009" y="3417931"/>
            <a:ext cx="7512459" cy="2797035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746992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480" y="6746992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9/14/2025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6F8B3C-DA10-3F4E-B6BF-328A117364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5143CBA-99BE-4CF4-F697-FC28E6E03DD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080A9B4-CF81-9320-5727-6D23538B43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459A09-C5F5-030F-F321-DECD7E1C25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12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43FFF1-7E34-ACE1-0C59-D2504E5E48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FC30DB0-61DD-65AE-8D88-1E7FC7E699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0988B57-1C63-DA74-9D27-3E9D450997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F2FDBB-91B8-C096-BC59-4AF4DBDA53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7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69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873E6-8AF2-DA17-17D6-215E9911C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DE250D-A825-CDBF-6B26-E5B4E464C8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79970D-837C-2142-2503-FC1CDA17F8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AD346-063D-FBC4-A31D-CA7A965D9B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9991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9/14/2025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9/14/2025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1.jpe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5" Type="http://schemas.openxmlformats.org/officeDocument/2006/relationships/hyperlink" Target="https://www.facebook.com/share/r/19mphb9hfa/" TargetMode="External"/><Relationship Id="rId10" Type="http://schemas.microsoft.com/office/2007/relationships/diagramDrawing" Target="../diagrams/drawing1.xml"/><Relationship Id="rId4" Type="http://schemas.openxmlformats.org/officeDocument/2006/relationships/image" Target="../media/image2.jpeg"/><Relationship Id="rId9" Type="http://schemas.openxmlformats.org/officeDocument/2006/relationships/diagramColors" Target="../diagrams/colors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81551" y="259157"/>
            <a:ext cx="3692116" cy="1025543"/>
          </a:xfrm>
        </p:spPr>
        <p:txBody>
          <a:bodyPr>
            <a:normAutofit/>
          </a:bodyPr>
          <a:lstStyle/>
          <a:p>
            <a:r>
              <a:rPr lang="en-US" sz="3200" dirty="0"/>
              <a:t>Straight &amp; Balanced</a:t>
            </a:r>
          </a:p>
          <a:p>
            <a:r>
              <a:rPr lang="en-US" sz="1800" dirty="0"/>
              <a:t>(Luke 3:4-6)</a:t>
            </a:r>
            <a:endParaRPr lang="en-US" sz="1800" dirty="0">
              <a:highlight>
                <a:srgbClr val="FFFF00"/>
              </a:highlight>
            </a:endParaRPr>
          </a:p>
          <a:p>
            <a:endParaRPr lang="en-US" sz="2000" b="1" dirty="0"/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160" y="1411706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2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3" y="4145808"/>
            <a:ext cx="29004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2 Kings 21:13, Ps 5:8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4:25-27,  Amos 7:7-8 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849868" y="4141028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 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ED4D35-0A64-C74A-376D-4AD69E51AFCE}"/>
              </a:ext>
            </a:extLst>
          </p:cNvPr>
          <p:cNvSpPr txBox="1"/>
          <p:nvPr/>
        </p:nvSpPr>
        <p:spPr>
          <a:xfrm>
            <a:off x="40640" y="-20636"/>
            <a:ext cx="12151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Fellowship Church,  September 14, 2025                                                      	                                       B. Heath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64E67B-35DB-C1DD-D14F-BAD52EDB3F3A}"/>
              </a:ext>
            </a:extLst>
          </p:cNvPr>
          <p:cNvSpPr txBox="1"/>
          <p:nvPr/>
        </p:nvSpPr>
        <p:spPr>
          <a:xfrm>
            <a:off x="40640" y="462865"/>
            <a:ext cx="36921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Charlie Kirk Testimony</a:t>
            </a:r>
            <a:r>
              <a:rPr lang="en-US" dirty="0"/>
              <a:t> (51 seconds)</a:t>
            </a:r>
          </a:p>
        </p:txBody>
      </p:sp>
      <p:graphicFrame>
        <p:nvGraphicFramePr>
          <p:cNvPr id="4102" name="Subtitle 3">
            <a:extLst>
              <a:ext uri="{FF2B5EF4-FFF2-40B4-BE49-F238E27FC236}">
                <a16:creationId xmlns:a16="http://schemas.microsoft.com/office/drawing/2014/main" id="{28F66BBF-B579-361C-14F8-F34EF300E1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7104410"/>
              </p:ext>
            </p:extLst>
          </p:nvPr>
        </p:nvGraphicFramePr>
        <p:xfrm>
          <a:off x="3129003" y="1419514"/>
          <a:ext cx="6400510" cy="5157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667287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ACCB62B-EF89-5B14-4870-46177D6574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26F64C0-1BB3-412E-63FF-90F99E3939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8763" y="0"/>
            <a:ext cx="90438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3110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002060"/>
          </a:fgClr>
          <a:bgClr>
            <a:schemeClr val="bg1"/>
          </a:bgClr>
        </a:patt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E42EC4D-BDA8-D832-0D4D-50524375BF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C638CC9-EA61-DA27-569D-E928125A2462}"/>
              </a:ext>
            </a:extLst>
          </p:cNvPr>
          <p:cNvSpPr txBox="1"/>
          <p:nvPr/>
        </p:nvSpPr>
        <p:spPr>
          <a:xfrm>
            <a:off x="21601" y="50824"/>
            <a:ext cx="12170399" cy="6717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ASAPH the prophet, the psalmist, and the musician   </a:t>
            </a:r>
          </a:p>
          <a:p>
            <a:endParaRPr lang="en-US" sz="2800" b="1" dirty="0"/>
          </a:p>
          <a:p>
            <a:r>
              <a:rPr lang="en-US" sz="2800" b="1" dirty="0"/>
              <a:t>Old Testament                                   </a:t>
            </a:r>
          </a:p>
          <a:p>
            <a:endParaRPr lang="en-US" sz="1200" b="1" dirty="0"/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Asaph is “collector” in Hebrew </a:t>
            </a:r>
          </a:p>
          <a:p>
            <a:endParaRPr lang="en-US" sz="1200" b="1" dirty="0"/>
          </a:p>
          <a:p>
            <a:r>
              <a:rPr lang="en-US" sz="2800" b="1" dirty="0"/>
              <a:t>2.   Asaph led music at the ark in Jerusalem </a:t>
            </a:r>
            <a:r>
              <a:rPr lang="en-US" sz="2400" dirty="0"/>
              <a:t>(1 Chronicles 16:1, 4-7, 37)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200" b="1" dirty="0"/>
          </a:p>
          <a:p>
            <a:r>
              <a:rPr lang="en-US" sz="2800" b="1" dirty="0"/>
              <a:t>3.  David appointed Asaph</a:t>
            </a:r>
            <a:r>
              <a:rPr lang="en-US" sz="2800" dirty="0"/>
              <a:t> </a:t>
            </a:r>
            <a:r>
              <a:rPr lang="en-US" sz="2800" b="1" dirty="0"/>
              <a:t>to prophesy with instruments </a:t>
            </a:r>
          </a:p>
          <a:p>
            <a:r>
              <a:rPr lang="en-US" sz="2400" b="1" dirty="0"/>
              <a:t>      </a:t>
            </a:r>
            <a:r>
              <a:rPr lang="en-US" sz="2400" dirty="0"/>
              <a:t>(1 Chronicles 25:1-2), </a:t>
            </a:r>
            <a:r>
              <a:rPr lang="en-US" sz="2800" b="1" dirty="0"/>
              <a:t>then appointed by God </a:t>
            </a:r>
            <a:r>
              <a:rPr lang="en-US" sz="2400" dirty="0"/>
              <a:t>(1 Chronicles 25:8-9a, 24 shifts)</a:t>
            </a:r>
          </a:p>
          <a:p>
            <a:endParaRPr lang="en-US" sz="1200" b="1" dirty="0"/>
          </a:p>
          <a:p>
            <a:r>
              <a:rPr lang="en-US" sz="2800" b="1" dirty="0"/>
              <a:t>4.   Asaph wrote 12 psalms:  50, 73-83 </a:t>
            </a:r>
            <a:r>
              <a:rPr lang="en-US" sz="2400" dirty="0"/>
              <a:t>(around 50 years with David and Solomon)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/>
          </a:p>
          <a:p>
            <a:r>
              <a:rPr lang="en-US" sz="2800" b="1" dirty="0"/>
              <a:t>New Testament</a:t>
            </a:r>
          </a:p>
          <a:p>
            <a:endParaRPr lang="en-US" sz="1200" b="1" dirty="0"/>
          </a:p>
          <a:p>
            <a:pPr marL="514350" indent="-514350">
              <a:buAutoNum type="arabicPeriod"/>
            </a:pPr>
            <a:r>
              <a:rPr lang="en-US" sz="2800" b="1" dirty="0"/>
              <a:t>Matthew 13:35 quotes Asaph in Psalm 78:2 </a:t>
            </a:r>
            <a:r>
              <a:rPr lang="en-US" sz="2800" dirty="0"/>
              <a:t>(Asaph is a </a:t>
            </a:r>
            <a:r>
              <a:rPr lang="en-US" sz="2800" b="1" dirty="0"/>
              <a:t>prophet</a:t>
            </a:r>
            <a:r>
              <a:rPr lang="en-US" sz="2800" dirty="0"/>
              <a:t>        quoted after Jesus’ 1</a:t>
            </a:r>
            <a:r>
              <a:rPr lang="en-US" sz="2800" baseline="30000" dirty="0"/>
              <a:t>st</a:t>
            </a:r>
            <a:r>
              <a:rPr lang="en-US" sz="2800" dirty="0"/>
              <a:t> four </a:t>
            </a:r>
            <a:r>
              <a:rPr lang="en-US" sz="2800" b="1" dirty="0"/>
              <a:t>parables </a:t>
            </a:r>
            <a:r>
              <a:rPr lang="en-US" sz="2800" dirty="0"/>
              <a:t>about the </a:t>
            </a:r>
            <a:r>
              <a:rPr lang="en-US" sz="2800" b="1" dirty="0"/>
              <a:t>kingdom of heaven</a:t>
            </a:r>
            <a:r>
              <a:rPr lang="en-US" sz="2800" dirty="0"/>
              <a:t>) </a:t>
            </a:r>
          </a:p>
          <a:p>
            <a:endParaRPr lang="en-US" sz="1000" dirty="0"/>
          </a:p>
          <a:p>
            <a:r>
              <a:rPr lang="en-US" sz="900" dirty="0"/>
              <a:t>									</a:t>
            </a:r>
            <a:r>
              <a:rPr lang="en-US" sz="2400" dirty="0"/>
              <a:t>		</a:t>
            </a:r>
            <a:r>
              <a:rPr lang="en-US" sz="1200" dirty="0"/>
              <a:t>updated 11 Sep 2025 (WH)</a:t>
            </a:r>
          </a:p>
        </p:txBody>
      </p:sp>
    </p:spTree>
    <p:extLst>
      <p:ext uri="{BB962C8B-B14F-4D97-AF65-F5344CB8AC3E}">
        <p14:creationId xmlns:p14="http://schemas.microsoft.com/office/powerpoint/2010/main" val="4273682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D6BAA8-1C56-1E7E-D4F9-D2191605E2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9EA3FA5-EA19-BCD5-BA32-9A3E01888D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678863"/>
              </p:ext>
            </p:extLst>
          </p:nvPr>
        </p:nvGraphicFramePr>
        <p:xfrm>
          <a:off x="8878" y="4552"/>
          <a:ext cx="12191999" cy="683742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15122">
                  <a:extLst>
                    <a:ext uri="{9D8B030D-6E8A-4147-A177-3AD203B41FA5}">
                      <a16:colId xmlns:a16="http://schemas.microsoft.com/office/drawing/2014/main" val="1074821787"/>
                    </a:ext>
                  </a:extLst>
                </a:gridCol>
                <a:gridCol w="10676877">
                  <a:extLst>
                    <a:ext uri="{9D8B030D-6E8A-4147-A177-3AD203B41FA5}">
                      <a16:colId xmlns:a16="http://schemas.microsoft.com/office/drawing/2014/main" val="31360493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  <a:p>
                      <a:pPr algn="ctr"/>
                      <a:r>
                        <a:rPr lang="en-US" sz="2800" b="0" dirty="0"/>
                        <a:t>Psalm 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" b="1" dirty="0"/>
                        <a:t>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National Prophetic Rejection of God </a:t>
                      </a:r>
                      <a:r>
                        <a:rPr lang="en-US" sz="3200" b="1" dirty="0"/>
                        <a:t>(Romans 11:1-11)</a:t>
                      </a:r>
                      <a:endParaRPr lang="en-US" sz="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2808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(+)  1-7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Praise God with song and instruments, 1-5a,  God saved, 5b-7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1418536"/>
                  </a:ext>
                </a:extLst>
              </a:tr>
              <a:tr h="1723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(-)  8-13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Israel does not hear/listen to </a:t>
                      </a:r>
                      <a:r>
                        <a:rPr lang="en-US" sz="2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LORD </a:t>
                      </a:r>
                      <a:endParaRPr lang="en-US" sz="2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3357159"/>
                  </a:ext>
                </a:extLst>
              </a:tr>
              <a:tr h="1723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(-) 14-16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Israel misses the LORD’s blessing.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699194"/>
                  </a:ext>
                </a:extLst>
              </a:tr>
              <a:tr h="5907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4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Key words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2400" kern="100" dirty="0"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Asaph-0x in Psalm 79-80-81.   God in Psalm 79-27x, 80-29x, 81-29x.  </a:t>
                      </a:r>
                      <a:r>
                        <a:rPr lang="en-US" sz="14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Enemy </a:t>
                      </a:r>
                      <a:r>
                        <a:rPr lang="en-US" sz="14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Psalm </a:t>
                      </a:r>
                      <a:r>
                        <a:rPr lang="en-US" sz="14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79-15x, 80-7x, 81-2x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 </a:t>
                      </a:r>
                      <a:r>
                        <a:rPr lang="en-US" sz="14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Israel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Psalm </a:t>
                      </a:r>
                      <a:r>
                        <a:rPr lang="en-US" sz="14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79-19x, 80-36x, 81-40x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God-29x:  God-3x,  LORD-2x,  I/Me/My, and He/Him/His.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God’s character:  Israel’s strength,  gave statute and law to Israel, ordains, removes burden, delivers, tests His people, answers His people,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Jesus said </a:t>
                      </a:r>
                      <a:r>
                        <a:rPr lang="en-US" sz="1400" dirty="0"/>
                        <a:t>unto them, “These [are] the words which I </a:t>
                      </a:r>
                      <a:r>
                        <a:rPr lang="en-US" sz="1400" dirty="0" err="1"/>
                        <a:t>spake</a:t>
                      </a:r>
                      <a:r>
                        <a:rPr lang="en-US" sz="1400" dirty="0"/>
                        <a:t> unto you, while I was yet with you, that all things must be fulfilled, which    </a:t>
                      </a:r>
                    </a:p>
                    <a:p>
                      <a:r>
                        <a:rPr lang="en-US" sz="1400" dirty="0"/>
                        <a:t>                  were written in the law of Moses, and [in] the prophets, and [in] the psalms, concerning me. “ (Luk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24:44, in the context of Luke 24)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Enemy 2x:   Israel’s enemies and adversaries in 81:14.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Enemy’s character:  Israel’s God, the LORD should have subdued and turned His hand against Israel’s enemies’ gods.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Israel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-40x:   Israel-4x.  God of Jacob-2x.   Joseph-1x.  Haters-1x.  My people-3x.   they/them/their, and thou/thee/thy, and our.   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The LORD gave them up unto their own hearts ‘ lust and they walked in their own counsels in 81:12.  Wilderness-6x (1 Cor 10:1-13).</a:t>
                      </a:r>
                    </a:p>
                    <a:p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659592"/>
                  </a:ext>
                </a:extLst>
              </a:tr>
              <a:tr h="468883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1200" b="1" dirty="0"/>
                    </a:p>
                    <a:p>
                      <a:pPr marL="0" indent="0">
                        <a:buNone/>
                      </a:pPr>
                      <a:r>
                        <a:rPr lang="en-US" sz="2400" b="1" dirty="0"/>
                        <a:t>Decision</a:t>
                      </a:r>
                    </a:p>
                    <a:p>
                      <a:pPr marL="0" indent="0">
                        <a:buNone/>
                      </a:pPr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I bring into captivity every thought to the obedience of Christ </a:t>
                      </a:r>
                    </a:p>
                    <a:p>
                      <a:r>
                        <a:rPr lang="en-US" sz="2400" b="0" dirty="0"/>
                        <a:t>(2 Corinthians 10:5b in the context of 2 Corinthians 10.  </a:t>
                      </a:r>
                    </a:p>
                    <a:p>
                      <a:r>
                        <a:rPr lang="en-US" sz="2000" b="0" dirty="0"/>
                        <a:t>1 Cor 3:1, 2 Cor  11:13, 13:5, 1</a:t>
                      </a:r>
                      <a:r>
                        <a:rPr lang="en-US" sz="2000" b="0" baseline="30000" dirty="0"/>
                        <a:t>st</a:t>
                      </a:r>
                      <a:r>
                        <a:rPr lang="en-US" sz="2000" b="0" dirty="0"/>
                        <a:t> epistle of Clement of Rome in 95AD to the church in Corinth)</a:t>
                      </a:r>
                      <a:endParaRPr lang="en-US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4745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400" dirty="0"/>
                        <a:t>Next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Sept 21, Psalm 82 (11</a:t>
                      </a:r>
                      <a:r>
                        <a:rPr lang="en-US" sz="2400" baseline="30000" dirty="0"/>
                        <a:t>th</a:t>
                      </a:r>
                      <a:r>
                        <a:rPr lang="en-US" sz="2400" dirty="0"/>
                        <a:t> of 12) and Q &amp; A session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4128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1235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63A36-2055-CEBC-E6BB-D5442A1DF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3625D-F528-4CA8-924C-1D328F94D205}"/>
              </a:ext>
            </a:extLst>
          </p:cNvPr>
          <p:cNvSpPr txBox="1"/>
          <p:nvPr/>
        </p:nvSpPr>
        <p:spPr>
          <a:xfrm>
            <a:off x="0" y="10160"/>
            <a:ext cx="12192000" cy="6871112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     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 Through the Bible</a:t>
            </a: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(2023 - 2025)</a:t>
            </a:r>
            <a:r>
              <a:rPr kumimoji="0" lang="en-US" sz="2800" b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i="1" dirty="0">
              <a:solidFill>
                <a:srgbClr val="FFFFFF"/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Grow in grace, and in the knowledge of our Lord and Savior Jesus Christ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                            2 Peter 3:18</a:t>
            </a:r>
            <a:r>
              <a:rPr lang="en-US" sz="2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</a:t>
            </a:r>
            <a:endParaRPr lang="en-US" sz="2400" b="1" dirty="0">
              <a:solidFill>
                <a:srgbClr val="FFFFFF">
                  <a:lumMod val="95000"/>
                </a:srgbClr>
              </a:solidFill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(5), Ruth, Esther, Psalms (4), Psalm 68, Asaph (9), Proverbs, Ecclesiastes, Amos, Obadiah, Malachi  </a:t>
            </a:r>
          </a:p>
          <a:p>
            <a:pPr>
              <a:defRPr/>
            </a:pPr>
            <a:endParaRPr lang="en-US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1-2 Thessalonians (10), Ephesians, Philemon, James,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2 Peter (4), 2 John, Jude 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5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Invitation to Fellowship Church 2025 daily schedule for Bible and prayer</a:t>
            </a:r>
          </a:p>
          <a:p>
            <a:pPr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Sep 1-7:  2 Chronicles 7:1-9:21 (Mon-Sat), Psalm 88 (Sun)</a:t>
            </a:r>
            <a:endParaRPr lang="en-US" sz="12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BE629133-1241-426F-B22A-5118E02B2A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695561" y="3570509"/>
            <a:ext cx="4273294" cy="223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11268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84386A9D-4554-439F-B911-9357214AFBF1}">
  <we:reference id="wa104381063" version="1.0.0.1" store="en-US" storeType="OMEX"/>
  <we:alternateReferences>
    <we:reference id="wa104381063" version="1.0.0.1" store="wa104381063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207C0E-3C9C-45D4-8479-63E71002B4C9}">
  <ds:schemaRefs>
    <ds:schemaRef ds:uri="http://purl.org/dc/terms/"/>
    <ds:schemaRef ds:uri="http://www.w3.org/XML/1998/namespace"/>
    <ds:schemaRef ds:uri="7ea62328-f9cb-43bf-99db-6009b3f2bb1b"/>
    <ds:schemaRef ds:uri="http://schemas.microsoft.com/office/2006/documentManagement/types"/>
    <ds:schemaRef ds:uri="http://schemas.openxmlformats.org/package/2006/metadata/core-properties"/>
    <ds:schemaRef ds:uri="f98cc253-feff-40fd-b75e-dde241986d3d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82532</TotalTime>
  <Words>941</Words>
  <Application>Microsoft Office PowerPoint</Application>
  <PresentationFormat>Widescreen</PresentationFormat>
  <Paragraphs>131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Aharoni</vt:lpstr>
      <vt:lpstr>Arial</vt:lpstr>
      <vt:lpstr>Calibri</vt:lpstr>
      <vt:lpstr>Gill Sans MT</vt:lpstr>
      <vt:lpstr>Verdana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1795</cp:revision>
  <cp:lastPrinted>2025-09-13T23:21:55Z</cp:lastPrinted>
  <dcterms:created xsi:type="dcterms:W3CDTF">2013-07-15T20:26:40Z</dcterms:created>
  <dcterms:modified xsi:type="dcterms:W3CDTF">2025-09-14T11:03:54Z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