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2" r:id="rId5"/>
    <p:sldId id="387" r:id="rId6"/>
    <p:sldId id="388" r:id="rId7"/>
    <p:sldId id="380" r:id="rId8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6/28/2025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2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69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6/28/2025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6/28/2025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0144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45808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2 Kings 21:13, Ps 5:8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4:25-27,  Amos 7:7-8 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259635" y="1389864"/>
            <a:ext cx="6183086" cy="518720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r>
              <a:rPr lang="en-US" sz="3200" dirty="0"/>
              <a:t>God’s Design for </a:t>
            </a:r>
          </a:p>
          <a:p>
            <a:r>
              <a:rPr lang="en-US" sz="3200" dirty="0"/>
              <a:t>New Testament Elect Ladies </a:t>
            </a:r>
          </a:p>
          <a:p>
            <a:endParaRPr lang="en-US" sz="1400" dirty="0"/>
          </a:p>
          <a:p>
            <a:pPr algn="l"/>
            <a:r>
              <a:rPr lang="en-US" sz="1600" dirty="0"/>
              <a:t>1</a:t>
            </a:r>
            <a:r>
              <a:rPr lang="en-US" sz="1600" baseline="30000" dirty="0"/>
              <a:t>st</a:t>
            </a:r>
            <a:r>
              <a:rPr lang="en-US" sz="1600" dirty="0"/>
              <a:t>:  Psalm 68,  Victory Parade for the Ark (2 Sam 6-7, 1 Chr 13-16)</a:t>
            </a:r>
          </a:p>
          <a:p>
            <a:pPr algn="l"/>
            <a:r>
              <a:rPr lang="en-US" sz="1600" dirty="0"/>
              <a:t>2</a:t>
            </a:r>
            <a:r>
              <a:rPr lang="en-US" sz="1600" baseline="30000" dirty="0"/>
              <a:t>nd</a:t>
            </a:r>
            <a:r>
              <a:rPr lang="en-US" sz="1600" dirty="0"/>
              <a:t>:  How to Keep on the Armor of God (Ephesians; sit, walk, and stand)</a:t>
            </a:r>
          </a:p>
          <a:p>
            <a:pPr algn="l"/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:  The Elect Lady, an example for all Christian Women (2 John)</a:t>
            </a:r>
          </a:p>
          <a:p>
            <a:pPr algn="l"/>
            <a:r>
              <a:rPr lang="en-US" sz="1600" dirty="0"/>
              <a:t>4</a:t>
            </a:r>
            <a:r>
              <a:rPr lang="en-US" sz="1600" baseline="30000" dirty="0"/>
              <a:t>th</a:t>
            </a:r>
            <a:r>
              <a:rPr lang="en-US" sz="1600" dirty="0"/>
              <a:t>:  Ruth, the Kind, Virtuous, Old Testament Elect Lady (Ruth)</a:t>
            </a:r>
          </a:p>
          <a:p>
            <a:pPr algn="l"/>
            <a:r>
              <a:rPr lang="en-US" sz="1600" dirty="0"/>
              <a:t>5</a:t>
            </a:r>
            <a:r>
              <a:rPr lang="en-US" sz="1600" baseline="30000" dirty="0"/>
              <a:t>th</a:t>
            </a:r>
            <a:r>
              <a:rPr lang="en-US" sz="1600" dirty="0"/>
              <a:t>:  Esther, the Beautiful, Obedient, Old Testament Elect Lady (Esther)</a:t>
            </a:r>
          </a:p>
          <a:p>
            <a:pPr algn="l"/>
            <a:r>
              <a:rPr lang="en-US" sz="1600" dirty="0"/>
              <a:t>6</a:t>
            </a:r>
            <a:r>
              <a:rPr lang="en-US" sz="1600" baseline="30000" dirty="0"/>
              <a:t>th</a:t>
            </a:r>
            <a:r>
              <a:rPr lang="en-US" sz="1600" dirty="0"/>
              <a:t>:   Priscilla, a Model New Testament Elect Lady (Acts 18)</a:t>
            </a:r>
          </a:p>
          <a:p>
            <a:pPr algn="l"/>
            <a:r>
              <a:rPr lang="en-US" sz="1600" dirty="0"/>
              <a:t>7</a:t>
            </a:r>
            <a:r>
              <a:rPr lang="en-US" sz="1600" baseline="30000" dirty="0"/>
              <a:t>th</a:t>
            </a:r>
            <a:r>
              <a:rPr lang="en-US" sz="1600" dirty="0"/>
              <a:t>:  God’s Design for NT Elect Ladies (Genesis to Revelation)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highlight>
                  <a:srgbClr val="FFFF00"/>
                </a:highlight>
              </a:rPr>
              <a:t>8</a:t>
            </a:r>
            <a:r>
              <a:rPr lang="en-US" sz="1600" baseline="30000" dirty="0">
                <a:solidFill>
                  <a:schemeClr val="bg1"/>
                </a:solidFill>
                <a:highlight>
                  <a:srgbClr val="FFFF00"/>
                </a:highlight>
              </a:rPr>
              <a:t>th</a:t>
            </a:r>
            <a:r>
              <a:rPr lang="en-US" sz="1600" dirty="0">
                <a:solidFill>
                  <a:schemeClr val="bg1"/>
                </a:solidFill>
                <a:highlight>
                  <a:srgbClr val="FFFF00"/>
                </a:highlight>
              </a:rPr>
              <a:t>:  The Devil’s Design for NT Women (Genesis to Revelation)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June 29, 2025                                                      		                                       B Heath</a:t>
            </a:r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7F0B2631-A07E-08B3-CB30-CFD3683B52FE}"/>
              </a:ext>
            </a:extLst>
          </p:cNvPr>
          <p:cNvSpPr txBox="1">
            <a:spLocks/>
          </p:cNvSpPr>
          <p:nvPr/>
        </p:nvSpPr>
        <p:spPr>
          <a:xfrm>
            <a:off x="-48986" y="-49805"/>
            <a:ext cx="3913415" cy="688563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b="1" dirty="0">
                <a:latin typeface="+mn-lt"/>
              </a:rPr>
              <a:t>Ephesians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1-3 SIT, 4:1-6:9  WALK</a:t>
            </a: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6:10-20  STAND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Be</a:t>
            </a:r>
            <a:r>
              <a:rPr lang="en-US" sz="2000" b="1" dirty="0">
                <a:latin typeface="+mn-lt"/>
              </a:rPr>
              <a:t> STRONG in the Lord,</a:t>
            </a:r>
          </a:p>
          <a:p>
            <a:pPr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STAND</a:t>
            </a:r>
            <a:r>
              <a:rPr lang="en-US" sz="2000" u="sng" dirty="0">
                <a:latin typeface="+mn-lt"/>
              </a:rPr>
              <a:t> against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the wiles of the devil (6:11)</a:t>
            </a:r>
          </a:p>
          <a:p>
            <a:pPr>
              <a:lnSpc>
                <a:spcPct val="100000"/>
              </a:lnSpc>
            </a:pPr>
            <a:r>
              <a:rPr lang="en-US" sz="2000" b="1" u="sng" dirty="0" err="1">
                <a:latin typeface="+mn-lt"/>
              </a:rPr>
              <a:t>withSTAND</a:t>
            </a:r>
            <a:r>
              <a:rPr lang="en-US" sz="2000" dirty="0">
                <a:latin typeface="+mn-lt"/>
              </a:rPr>
              <a:t> in the evil day (6:13a)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having done all, to </a:t>
            </a:r>
            <a:r>
              <a:rPr lang="en-US" sz="2000" b="1" u="sng" dirty="0">
                <a:latin typeface="+mn-lt"/>
              </a:rPr>
              <a:t>STAND</a:t>
            </a:r>
            <a:r>
              <a:rPr lang="en-US" sz="2000" dirty="0">
                <a:latin typeface="+mn-lt"/>
              </a:rPr>
              <a:t> (6:13b)</a:t>
            </a:r>
          </a:p>
          <a:p>
            <a:pPr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STAND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therefore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(6:14a)</a:t>
            </a: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Armor of God  (6:14b-17)</a:t>
            </a:r>
          </a:p>
          <a:p>
            <a:pPr algn="ctr">
              <a:lnSpc>
                <a:spcPct val="100000"/>
              </a:lnSpc>
            </a:pPr>
            <a:endParaRPr lang="en-US" sz="900" b="1" u="sng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1</a:t>
            </a:r>
            <a:r>
              <a:rPr lang="en-US" sz="2000" b="1" baseline="30000" dirty="0">
                <a:latin typeface="+mn-lt"/>
              </a:rPr>
              <a:t>st</a:t>
            </a:r>
            <a:r>
              <a:rPr lang="en-US" sz="2000" b="1" dirty="0">
                <a:latin typeface="+mn-lt"/>
              </a:rPr>
              <a:t> Loins – Truth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2</a:t>
            </a:r>
            <a:r>
              <a:rPr lang="en-US" sz="2000" baseline="30000" dirty="0">
                <a:latin typeface="+mn-lt"/>
              </a:rPr>
              <a:t>nd </a:t>
            </a:r>
            <a:r>
              <a:rPr lang="en-US" sz="2000" dirty="0">
                <a:latin typeface="+mn-lt"/>
              </a:rPr>
              <a:t>Breastplate – Righteousness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3</a:t>
            </a:r>
            <a:r>
              <a:rPr lang="en-US" sz="2000" baseline="30000" dirty="0">
                <a:latin typeface="+mn-lt"/>
              </a:rPr>
              <a:t>rd</a:t>
            </a:r>
            <a:r>
              <a:rPr lang="en-US" sz="2000" dirty="0">
                <a:latin typeface="+mn-lt"/>
              </a:rPr>
              <a:t> Feet – Gospel of Peace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4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Shield – of Faith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5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Helmet – Salvation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6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Sword –  Word of God</a:t>
            </a:r>
          </a:p>
          <a:p>
            <a:pPr>
              <a:lnSpc>
                <a:spcPct val="100000"/>
              </a:lnSpc>
            </a:pPr>
            <a:endParaRPr lang="en-US" sz="10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7</a:t>
            </a:r>
            <a:r>
              <a:rPr lang="en-US" sz="2000" b="1" baseline="30000" dirty="0">
                <a:latin typeface="+mn-lt"/>
              </a:rPr>
              <a:t>th</a:t>
            </a:r>
            <a:r>
              <a:rPr lang="en-US" sz="2000" b="1" dirty="0">
                <a:latin typeface="+mn-lt"/>
              </a:rPr>
              <a:t> Prayer (6:18-20)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01309BA-6650-0F52-CA90-7DA90BE9950F}"/>
              </a:ext>
            </a:extLst>
          </p:cNvPr>
          <p:cNvSpPr txBox="1">
            <a:spLocks/>
          </p:cNvSpPr>
          <p:nvPr/>
        </p:nvSpPr>
        <p:spPr>
          <a:xfrm>
            <a:off x="6233728" y="-75721"/>
            <a:ext cx="5958272" cy="688563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00000"/>
              </a:lnSpc>
            </a:pPr>
            <a:endParaRPr lang="en-US" sz="2900" b="1" dirty="0"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latin typeface="+mn-lt"/>
              </a:rPr>
              <a:t>      </a:t>
            </a: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29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2200" dirty="0">
              <a:latin typeface="+mn-lt"/>
            </a:endParaRPr>
          </a:p>
        </p:txBody>
      </p:sp>
      <p:pic>
        <p:nvPicPr>
          <p:cNvPr id="6" name="Picture 5" descr="A video game cover with a couple of people in armor&#10;&#10;AI-generated content may be incorrect.">
            <a:extLst>
              <a:ext uri="{FF2B5EF4-FFF2-40B4-BE49-F238E27FC236}">
                <a16:creationId xmlns:a16="http://schemas.microsoft.com/office/drawing/2014/main" id="{7F5DF50C-72B9-5CF5-B1AF-F95EEDFBBF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88"/>
          <a:stretch/>
        </p:blipFill>
        <p:spPr>
          <a:xfrm>
            <a:off x="6755199" y="746684"/>
            <a:ext cx="4986029" cy="5030993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53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AADD8A-84B1-8436-178B-4DC690D1A60B}"/>
              </a:ext>
            </a:extLst>
          </p:cNvPr>
          <p:cNvSpPr txBox="1"/>
          <p:nvPr/>
        </p:nvSpPr>
        <p:spPr>
          <a:xfrm>
            <a:off x="3834229" y="1253362"/>
            <a:ext cx="23994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Same armor and different roles </a:t>
            </a:r>
          </a:p>
          <a:p>
            <a:pPr algn="ctr"/>
            <a:r>
              <a:rPr lang="en-US" sz="2400" dirty="0"/>
              <a:t>for men and women, and husbands and wives in spiritual warfare since the </a:t>
            </a:r>
          </a:p>
          <a:p>
            <a:pPr algn="ctr"/>
            <a:r>
              <a:rPr lang="en-US" sz="2400" dirty="0"/>
              <a:t>Garden of Eden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We complement one another in the truth</a:t>
            </a:r>
          </a:p>
        </p:txBody>
      </p:sp>
    </p:spTree>
    <p:extLst>
      <p:ext uri="{BB962C8B-B14F-4D97-AF65-F5344CB8AC3E}">
        <p14:creationId xmlns:p14="http://schemas.microsoft.com/office/powerpoint/2010/main" val="109230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EA3FA5-EA19-BCD5-BA32-9A3E01888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212412"/>
              </p:ext>
            </p:extLst>
          </p:nvPr>
        </p:nvGraphicFramePr>
        <p:xfrm>
          <a:off x="1" y="565802"/>
          <a:ext cx="12192000" cy="61855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3856">
                  <a:extLst>
                    <a:ext uri="{9D8B030D-6E8A-4147-A177-3AD203B41FA5}">
                      <a16:colId xmlns:a16="http://schemas.microsoft.com/office/drawing/2014/main" val="1074821787"/>
                    </a:ext>
                  </a:extLst>
                </a:gridCol>
                <a:gridCol w="10178144">
                  <a:extLst>
                    <a:ext uri="{9D8B030D-6E8A-4147-A177-3AD203B41FA5}">
                      <a16:colId xmlns:a16="http://schemas.microsoft.com/office/drawing/2014/main" val="3136049357"/>
                    </a:ext>
                  </a:extLst>
                </a:gridCol>
              </a:tblGrid>
              <a:tr h="42479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Time and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Events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57041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/>
                        <a:t>Genesis 1-11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0" dirty="0"/>
                        <a:t>“beginnings”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3:1-6, 1 Tim 2:11-15, the </a:t>
                      </a:r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woman being </a:t>
                      </a:r>
                      <a:r>
                        <a:rPr lang="en-US" u="sng" dirty="0">
                          <a:highlight>
                            <a:srgbClr val="FFFF00"/>
                          </a:highlight>
                        </a:rPr>
                        <a:t>deceived</a:t>
                      </a:r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n-US" dirty="0"/>
                        <a:t>was in the transgression.  4-5, Cain – </a:t>
                      </a:r>
                      <a:r>
                        <a:rPr lang="en-US" b="0" dirty="0"/>
                        <a:t>3 wives,  Lamech – 2 wives</a:t>
                      </a:r>
                      <a:r>
                        <a:rPr lang="en-US" b="1" dirty="0"/>
                        <a:t>,</a:t>
                      </a:r>
                      <a:r>
                        <a:rPr lang="en-US" dirty="0"/>
                        <a:t> 6:1-7, demon-possessed men had wives and children, causing the great flood.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913871"/>
                  </a:ext>
                </a:extLst>
              </a:tr>
              <a:tr h="61830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Old Testament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(OT)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written for our learning (Ro 15:4)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Lot’s wife 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looked back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.  Lot’s two daughters get their father drunk and commit incest.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Deliah 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deceived Samson 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with her beauty and seduction.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     </a:t>
                      </a:r>
                      <a:r>
                        <a:rPr lang="en-US" b="1" i="0" dirty="0" err="1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Potifer’s</a:t>
                      </a:r>
                      <a:r>
                        <a:rPr lang="en-US" b="1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 wife 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with Joseph.  The 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witch of Endor 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and King Saul.  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Proverbs 5-7.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Gomer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 and Hosea.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     </a:t>
                      </a:r>
                      <a:r>
                        <a:rPr lang="en-US" b="1" i="0" dirty="0">
                          <a:solidFill>
                            <a:schemeClr val="bg1"/>
                          </a:solidFill>
                        </a:rPr>
                        <a:t>Isaiah 3:12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, women rule over God’s people.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Jezebel, 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the wife of Ahab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.  The most wicked woman of the Bible. 1 Kings 16 to 2 Kings 9.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Queen Athaliah </a:t>
                      </a:r>
                      <a:r>
                        <a:rPr lang="en-US" b="1" i="0" u="sng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destroyed</a:t>
                      </a:r>
                      <a:r>
                        <a:rPr lang="en-US" b="1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n-US" b="0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all the royal  seed, the 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only woman king, 1 of 43,  2 Kings 11:1-2.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57159"/>
                  </a:ext>
                </a:extLst>
              </a:tr>
              <a:tr h="61830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Jesus Christ</a:t>
                      </a:r>
                    </a:p>
                    <a:p>
                      <a:pPr marL="0" indent="0">
                        <a:buNone/>
                      </a:pP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OT:  John the Baptist,   </a:t>
                      </a:r>
                      <a:r>
                        <a:rPr lang="en-US" b="1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Herodias, Herod’s brother’s wife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, and the 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dance of the daughter of Herodias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.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 Matthew 14:3-11, Mark 6:17-28, Luke 3:19-20.  No devilish women stood against Jesus Christ.  Why?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662944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/>
                        <a:t>New Testament</a:t>
                      </a: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Acts 16:16-19  </a:t>
                      </a:r>
                      <a:r>
                        <a:rPr lang="en-US" i="0" u="sng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Diviner,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 “ servants of the most high God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”.   </a:t>
                      </a:r>
                      <a:r>
                        <a:rPr lang="en-US" i="0" u="sng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Step mother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, 1 Corinthians 5:1-13, “in the name”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    MOTB:  Anne Hutchinson was exiled in 1638 for direct divine revelation and promoting women pastors.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    The Woman’s Bible in 1898, the Trinity of heavenly Mother, Father, and Son.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    Magna Carta exhibit - Eleanor Roosevelt – United Nations Universal Declaration of Human Rights, 1948.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Jezebel 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calls herself a prophetess to teach My servants 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Revelation 2:20-23 (2:18-29, church of Thyatira).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/>
                        <a:t>Unless the women repent and believe, (Acts 17:30) they will suffer the 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death.  Rev 20:6,  20:14,  21:8.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910852"/>
                  </a:ext>
                </a:extLst>
              </a:tr>
              <a:tr h="56605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/>
                        <a:t>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Devil’s design for NT women is to </a:t>
                      </a:r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deceive, destroy, and diminish God’s Design for elect ladies</a:t>
                      </a:r>
                      <a:r>
                        <a:rPr lang="en-US" dirty="0"/>
                        <a:t>.  </a:t>
                      </a:r>
                    </a:p>
                    <a:p>
                      <a:r>
                        <a:rPr lang="en-US" dirty="0"/>
                        <a:t>How?  Galatians 5:19-21, 22-23.  James 3:13, 17-18, 3:14-15.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76458"/>
                  </a:ext>
                </a:extLst>
              </a:tr>
              <a:tr h="17635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Next 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Psalm 50</a:t>
                      </a:r>
                      <a:r>
                        <a:rPr lang="en-US" dirty="0"/>
                        <a:t>, Psalms of Asaph the Seer (1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of 12)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God Calls His People Israel, to Bless or Curse the Nation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12806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C34DAEC-3143-4540-8FEF-0D99EAE4A13E}"/>
              </a:ext>
            </a:extLst>
          </p:cNvPr>
          <p:cNvSpPr txBox="1"/>
          <p:nvPr/>
        </p:nvSpPr>
        <p:spPr>
          <a:xfrm>
            <a:off x="1915890" y="15242"/>
            <a:ext cx="7628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Devil’s Design for NT Women (Genesis to Revelation)</a:t>
            </a:r>
          </a:p>
        </p:txBody>
      </p:sp>
    </p:spTree>
    <p:extLst>
      <p:ext uri="{BB962C8B-B14F-4D97-AF65-F5344CB8AC3E}">
        <p14:creationId xmlns:p14="http://schemas.microsoft.com/office/powerpoint/2010/main" val="727817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809556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Ruth, Esther, Psalms (4), Psalm 68 (2),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June 30-July 5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: 1 Chronicles 5:1 to 7:40 (Mon-Sat), Psalm 79 (Sun)</a:t>
            </a:r>
            <a:endParaRPr lang="en-US" sz="1200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880618" y="3494316"/>
            <a:ext cx="4273294" cy="22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207C0E-3C9C-45D4-8479-63E71002B4C9}">
  <ds:schemaRefs>
    <ds:schemaRef ds:uri="7ea62328-f9cb-43bf-99db-6009b3f2bb1b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f98cc253-feff-40fd-b75e-dde241986d3d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72498</TotalTime>
  <Words>915</Words>
  <Application>Microsoft Office PowerPoint</Application>
  <PresentationFormat>Widescreen</PresentationFormat>
  <Paragraphs>145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1751</cp:revision>
  <cp:lastPrinted>2025-06-29T11:36:18Z</cp:lastPrinted>
  <dcterms:created xsi:type="dcterms:W3CDTF">2013-07-15T20:26:40Z</dcterms:created>
  <dcterms:modified xsi:type="dcterms:W3CDTF">2025-06-29T12:41:42Z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