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1"/>
  </p:notesMasterIdLst>
  <p:sldIdLst>
    <p:sldId id="372" r:id="rId5"/>
    <p:sldId id="383" r:id="rId6"/>
    <p:sldId id="379" r:id="rId7"/>
    <p:sldId id="381" r:id="rId8"/>
    <p:sldId id="382" r:id="rId9"/>
    <p:sldId id="380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A2120-448D-CD0A-4E9C-527A4A87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3C954-12FD-4DC1-5F87-F83E8F8DB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C4E743-40F5-42C4-3538-30D48C8FF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5AC4-BC44-72CF-A407-244010866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8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63E22-F476-74F9-5A32-41874B745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4A7E7-55CF-6F34-4A4C-1118CCD9F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0D775-D397-D469-6ADF-261E45610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9F1F-1FBA-2539-1886-C748B5846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70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60D60-DDF0-C2AF-FF24-96EDA85E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FABBF-1329-7F3A-3FE9-67F36432F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A92CF-193E-8A47-AA5C-9EE7CC929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5DCD3-A9B2-6D98-BEDD-5C3372FE4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5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B477F-9452-1C77-5F68-64F0E676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70FCF-CC92-78AD-C7FF-8658566CE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71C4C-20E7-65B4-8998-E510E6F5E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922A5-9F7E-F6DA-9267-E42012C8A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2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2tOgCDohQ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-20636"/>
            <a:ext cx="12112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Feb  16, 2025                                              			   			B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74387"/>
            <a:ext cx="3777906" cy="128632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2000" b="1" dirty="0"/>
              <a:t>Expository Teaching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11706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035474" y="1419514"/>
            <a:ext cx="6629400" cy="523220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a typeface="Cambria Math" panose="02040503050406030204" pitchFamily="18" charset="0"/>
              </a:rPr>
              <a:t>Our Sanctification and the Rapture of the Church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a typeface="Cambria Math" panose="02040503050406030204" pitchFamily="18" charset="0"/>
              </a:rPr>
              <a:t>1 and 2 THESSALONIANS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DESCRIPTIVE SPIRITUAL LAWS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#1 – The Model  Young Church (1</a:t>
            </a:r>
            <a:r>
              <a:rPr lang="en-US" baseline="30000" dirty="0">
                <a:ea typeface="Cambria Math" panose="02040503050406030204" pitchFamily="18" charset="0"/>
              </a:rPr>
              <a:t>st</a:t>
            </a:r>
            <a:r>
              <a:rPr lang="en-US" dirty="0">
                <a:ea typeface="Cambria Math" panose="02040503050406030204" pitchFamily="18" charset="0"/>
              </a:rPr>
              <a:t> love) (1 Thes 1)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#2 – The Model Ministers (character) (1 Thes 2)</a:t>
            </a:r>
          </a:p>
          <a:p>
            <a:r>
              <a:rPr lang="en-US" dirty="0">
                <a:ea typeface="Cambria Math" panose="02040503050406030204" pitchFamily="18" charset="0"/>
              </a:rPr>
              <a:t>#3 – The Model Minister’s Heart (1 Thes 3)</a:t>
            </a:r>
          </a:p>
          <a:p>
            <a:endParaRPr lang="en-US" sz="1400" dirty="0">
              <a:ea typeface="Cambria Math" panose="02040503050406030204" pitchFamily="18" charset="0"/>
            </a:endParaRPr>
          </a:p>
          <a:p>
            <a:r>
              <a:rPr lang="en-US" dirty="0">
                <a:ea typeface="Cambria Math" panose="02040503050406030204" pitchFamily="18" charset="0"/>
              </a:rPr>
              <a:t>PRESCRIPTIVE SPIRITUAL LAWS</a:t>
            </a:r>
          </a:p>
          <a:p>
            <a:r>
              <a:rPr lang="en-US" dirty="0">
                <a:ea typeface="Cambria Math" panose="02040503050406030204" pitchFamily="18" charset="0"/>
              </a:rPr>
              <a:t>#4 – Two Sins (4:1-12) &amp; the Rapture (4:13-18) (1 Thes 4)</a:t>
            </a:r>
          </a:p>
          <a:p>
            <a:r>
              <a:rPr lang="en-US" dirty="0">
                <a:ea typeface="Cambria Math" panose="02040503050406030204" pitchFamily="18" charset="0"/>
              </a:rPr>
              <a:t>#5 – Rapture of the Church (1Thes  5:1-11)</a:t>
            </a:r>
          </a:p>
          <a:p>
            <a:r>
              <a:rPr lang="en-US" dirty="0">
                <a:ea typeface="Cambria Math" panose="02040503050406030204" pitchFamily="18" charset="0"/>
              </a:rPr>
              <a:t>#6 – Sanctification of the churches (11 Thes 5:12-28) </a:t>
            </a:r>
          </a:p>
          <a:p>
            <a:endParaRPr lang="en-US" sz="1400" dirty="0">
              <a:ea typeface="Cambria Math" panose="02040503050406030204" pitchFamily="18" charset="0"/>
            </a:endParaRPr>
          </a:p>
          <a:p>
            <a:r>
              <a:rPr lang="en-US" dirty="0">
                <a:ea typeface="Cambria Math" panose="02040503050406030204" pitchFamily="18" charset="0"/>
              </a:rPr>
              <a:t>BUILDS UPON 1 THESSALONIANS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#7 – Our Sanctification and the Return of the Lord Jesus (2 Thes 1)</a:t>
            </a:r>
          </a:p>
          <a:p>
            <a:r>
              <a:rPr lang="en-US" dirty="0">
                <a:ea typeface="Cambria Math" panose="02040503050406030204" pitchFamily="18" charset="0"/>
              </a:rPr>
              <a:t>#8 – Rapture of the Church then the Wrath of God (2 Thes 2)</a:t>
            </a:r>
          </a:p>
          <a:p>
            <a:r>
              <a:rPr lang="en-US" dirty="0">
                <a:ea typeface="Cambria Math" panose="02040503050406030204" pitchFamily="18" charset="0"/>
              </a:rPr>
              <a:t>#9 – Our Sanctification and Three Sins (2 Thes 3)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 #10 – Review of 1 &amp; 2 Thessalonians and self-assessment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highlight>
                <a:srgbClr val="FFFF00"/>
              </a:highlight>
              <a:ea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B2075-334E-F210-E0F1-5A980E2E9C52}"/>
              </a:ext>
            </a:extLst>
          </p:cNvPr>
          <p:cNvSpPr txBox="1"/>
          <p:nvPr/>
        </p:nvSpPr>
        <p:spPr>
          <a:xfrm>
            <a:off x="40640" y="481970"/>
            <a:ext cx="3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It's all about you Jesus (9:55-9:59)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4FA0D-2B8F-5B18-71BE-9234AFA16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A8E05-03F3-8CB7-08CC-90FE24269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17" y="93945"/>
            <a:ext cx="11010534" cy="66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9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C20BD-0A72-80C0-BE17-2C938423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5EBEA8-7E58-6C2E-365B-87147FE2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09" t="21553" r="23973" b="8676"/>
          <a:stretch/>
        </p:blipFill>
        <p:spPr>
          <a:xfrm>
            <a:off x="1471311" y="75157"/>
            <a:ext cx="9104152" cy="67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7B078-0C4E-1EE7-8071-9C73C804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1D65AC-46B5-8015-4BC7-481104D8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06" y="37578"/>
            <a:ext cx="8945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BD25-E366-23E4-6725-05795D44A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684F3-FEB0-8070-83AC-22EA307DB5D6}"/>
              </a:ext>
            </a:extLst>
          </p:cNvPr>
          <p:cNvSpPr txBox="1"/>
          <p:nvPr/>
        </p:nvSpPr>
        <p:spPr>
          <a:xfrm>
            <a:off x="0" y="10160"/>
            <a:ext cx="12192000" cy="7125027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Our Sanctification and the Return of the Lord Jesus 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(2 Thessalonians 1)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highlight>
                <a:srgbClr val="FFFF00"/>
              </a:highlight>
              <a:ea typeface="Cambria Math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1-2  Greeting (S2)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in God our Father and the Lord Jesus Christ (4 times)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Grace and peace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3-6 Our sanctification (S2) and God’s Judgment  (R3b, R1 – rapture  imminent)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-    Your faith grows exceedingly and love toward one another abounds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-    Patience and faith in your persecutions and tribulations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7-10  The Return of the Lord Jesus (R4-after the rapture &amp; wrath of God on earth)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Jesus revealed from heaven with His mighty angels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In flaming fire-vengeance on them that know not God/obey not the gospel  (R4)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Punished with everlasting destruction from the presence of the Lord and (R6b)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He shall come to be glorified in His saints (they shall reign with Jesus Christ)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11-12  The Ministers’ Prayer for their sheep (congregation – S2)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Cambria Math" panose="02040503050406030204" pitchFamily="18" charset="0"/>
              </a:rPr>
              <a:t>-  Count you worthy of this calling (many are called and few are chosen - effectively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- The name of our Lord Jesus Christ may be glorified in you, and ye in Him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bg1"/>
              </a:solidFill>
              <a:highlight>
                <a:srgbClr val="FFFF00"/>
              </a:highlight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10160"/>
            <a:ext cx="12192000" cy="7025000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Through the Bible - 2025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Gill Sans MT"/>
              </a:rPr>
              <a:t>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Gill Sans MT"/>
              </a:rPr>
              <a:t>                                               2 Peter 3:18</a:t>
            </a:r>
            <a:r>
              <a:rPr lang="en-US" sz="1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</a:t>
            </a:r>
            <a:endParaRPr lang="en-US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dirty="0">
              <a:solidFill>
                <a:srgbClr val="FFFFFF"/>
              </a:solidFill>
              <a:latin typeface="Gill Sans MT"/>
              <a:ea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concealed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the Old Testament is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revealed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the New Testament </a:t>
            </a:r>
          </a:p>
          <a:p>
            <a:pPr>
              <a:defRPr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 the Old Testament, we learn (Romans 15:4), and we are admonished (1 Cor 10:1-13).  Also, we see the Lord Jesus Christ in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Shadows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(Col 2:17, Heb 8:5, 10:1) in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Figures 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or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models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(Heb  9:9, 11:19, 1 Peter 3:21), and in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Types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antitypes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(i.e., Abel and Cain, Jacob and Esau, David and Absolom, Christ and antichrist).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 Psalms (4), Proverbs, Ecclesiastes, Amos, Obadiah, Malachi  </a:t>
            </a:r>
          </a:p>
          <a:p>
            <a:pPr>
              <a:defRPr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Mark, Colossians, 1-2 Thessalonians (10), Philemon, James, Jude 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Invite to Fellowship Church 2025 daily schedule for Bible and prayer.    </a:t>
            </a:r>
          </a:p>
          <a:p>
            <a:pPr>
              <a:defRPr/>
            </a:pPr>
            <a:endParaRPr lang="en-US" sz="6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>
              <a:defRPr/>
            </a:pPr>
            <a:r>
              <a:rPr lang="en-US" sz="16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This week:  Psalm 59 and 2 Samuel 22:1-24:25.</a:t>
            </a:r>
          </a:p>
          <a:p>
            <a:pPr>
              <a:defRPr/>
            </a:pPr>
            <a:endParaRPr lang="en-US" sz="12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>
              <a:defRPr/>
            </a:pPr>
            <a:endParaRPr lang="en-US" sz="12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>
              <a:defRPr/>
            </a:pPr>
            <a:r>
              <a:rPr lang="en-US" sz="16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Next Sunday:  2 Thessalonians 2    Bible challenge:  Count S1-10x, S2, R1-3x, R2, R3b-16x, R4, R6b-1x</a:t>
            </a:r>
            <a:endParaRPr lang="en-US" sz="16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92878" y="31426"/>
            <a:ext cx="287785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7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07C0E-3C9C-45D4-8479-63E71002B4C9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98cc253-feff-40fd-b75e-dde241986d3d"/>
    <ds:schemaRef ds:uri="7ea62328-f9cb-43bf-99db-6009b3f2bb1b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52203</TotalTime>
  <Words>720</Words>
  <Application>Microsoft Office PowerPoint</Application>
  <PresentationFormat>Widescreen</PresentationFormat>
  <Paragraphs>91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Cambria Math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1520</cp:revision>
  <cp:lastPrinted>2025-02-16T03:17:08Z</cp:lastPrinted>
  <dcterms:created xsi:type="dcterms:W3CDTF">2013-07-15T20:26:40Z</dcterms:created>
  <dcterms:modified xsi:type="dcterms:W3CDTF">2025-02-16T12:55:47Z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