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10"/>
  </p:notesMasterIdLst>
  <p:sldIdLst>
    <p:sldId id="391" r:id="rId5"/>
    <p:sldId id="397" r:id="rId6"/>
    <p:sldId id="399" r:id="rId7"/>
    <p:sldId id="395" r:id="rId8"/>
    <p:sldId id="401" r:id="rId9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1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7E836-CC56-4F83-898B-A31884AD72FB}" v="1" dt="2026-03-29T00:18:01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19" autoAdjust="0"/>
  </p:normalViewPr>
  <p:slideViewPr>
    <p:cSldViewPr snapToGrid="0" showGuides="1">
      <p:cViewPr varScale="1">
        <p:scale>
          <a:sx n="40" d="100"/>
          <a:sy n="40" d="100"/>
        </p:scale>
        <p:origin x="1186" y="31"/>
      </p:cViewPr>
      <p:guideLst>
        <p:guide orient="horz" pos="2184"/>
        <p:guide pos="4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addSld delSld modSld sldOrd">
      <pc:chgData name="Bill Heath" userId="e5502471a9019beb" providerId="LiveId" clId="{813D262F-908F-4E50-9894-E380FCA4CA07}" dt="2026-03-29T11:52:12.870" v="3461"/>
      <pc:docMkLst>
        <pc:docMk/>
      </pc:docMkLst>
      <pc:sldChg chg="modSp mod">
        <pc:chgData name="Bill Heath" userId="e5502471a9019beb" providerId="LiveId" clId="{813D262F-908F-4E50-9894-E380FCA4CA07}" dt="2026-03-29T01:49:40.190" v="3459" actId="13926"/>
        <pc:sldMkLst>
          <pc:docMk/>
          <pc:sldMk cId="3667287670" sldId="391"/>
        </pc:sldMkLst>
        <pc:spChg chg="mod">
          <ac:chgData name="Bill Heath" userId="e5502471a9019beb" providerId="LiveId" clId="{813D262F-908F-4E50-9894-E380FCA4CA07}" dt="2026-03-22T11:23:50.497" v="1" actId="6549"/>
          <ac:spMkLst>
            <pc:docMk/>
            <pc:sldMk cId="3667287670" sldId="391"/>
            <ac:spMk id="2" creationId="{78ED4D35-0A64-C74A-376D-4AD69E51AFCE}"/>
          </ac:spMkLst>
        </pc:spChg>
        <pc:spChg chg="mod">
          <ac:chgData name="Bill Heath" userId="e5502471a9019beb" providerId="LiveId" clId="{813D262F-908F-4E50-9894-E380FCA4CA07}" dt="2026-03-29T01:49:40.190" v="3459" actId="13926"/>
          <ac:spMkLst>
            <pc:docMk/>
            <pc:sldMk cId="3667287670" sldId="391"/>
            <ac:spMk id="5" creationId="{2E06A6C3-916C-2396-307F-06C8C7472114}"/>
          </ac:spMkLst>
        </pc:spChg>
      </pc:sldChg>
      <pc:sldChg chg="modSp mod">
        <pc:chgData name="Bill Heath" userId="e5502471a9019beb" providerId="LiveId" clId="{813D262F-908F-4E50-9894-E380FCA4CA07}" dt="2026-03-22T11:32:01.134" v="119" actId="20577"/>
        <pc:sldMkLst>
          <pc:docMk/>
          <pc:sldMk cId="2017112683" sldId="395"/>
        </pc:sldMkLst>
        <pc:spChg chg="mod">
          <ac:chgData name="Bill Heath" userId="e5502471a9019beb" providerId="LiveId" clId="{813D262F-908F-4E50-9894-E380FCA4CA07}" dt="2026-03-22T11:32:01.134" v="119" actId="20577"/>
          <ac:spMkLst>
            <pc:docMk/>
            <pc:sldMk cId="2017112683" sldId="395"/>
            <ac:spMk id="2" creationId="{E5B3625D-F528-4CA8-924C-1D328F94D205}"/>
          </ac:spMkLst>
        </pc:spChg>
      </pc:sldChg>
      <pc:sldChg chg="addSp delSp modSp mod">
        <pc:chgData name="Bill Heath" userId="e5502471a9019beb" providerId="LiveId" clId="{813D262F-908F-4E50-9894-E380FCA4CA07}" dt="2026-03-27T00:48:47.655" v="1581" actId="1076"/>
        <pc:sldMkLst>
          <pc:docMk/>
          <pc:sldMk cId="523304880" sldId="397"/>
        </pc:sldMkLst>
        <pc:spChg chg="mod">
          <ac:chgData name="Bill Heath" userId="e5502471a9019beb" providerId="LiveId" clId="{813D262F-908F-4E50-9894-E380FCA4CA07}" dt="2026-03-27T00:37:07.362" v="308" actId="6549"/>
          <ac:spMkLst>
            <pc:docMk/>
            <pc:sldMk cId="523304880" sldId="397"/>
            <ac:spMk id="8" creationId="{8D103ACA-B756-C7BF-6775-62E103BD2DEC}"/>
          </ac:spMkLst>
        </pc:spChg>
        <pc:spChg chg="mod">
          <ac:chgData name="Bill Heath" userId="e5502471a9019beb" providerId="LiveId" clId="{813D262F-908F-4E50-9894-E380FCA4CA07}" dt="2026-03-27T00:40:43.699" v="1449" actId="1076"/>
          <ac:spMkLst>
            <pc:docMk/>
            <pc:sldMk cId="523304880" sldId="397"/>
            <ac:spMk id="10" creationId="{2283BDC9-E4CB-765C-CD13-26B5C46D13A4}"/>
          </ac:spMkLst>
        </pc:spChg>
        <pc:spChg chg="add mod">
          <ac:chgData name="Bill Heath" userId="e5502471a9019beb" providerId="LiveId" clId="{813D262F-908F-4E50-9894-E380FCA4CA07}" dt="2026-03-27T00:40:26.872" v="1447" actId="1076"/>
          <ac:spMkLst>
            <pc:docMk/>
            <pc:sldMk cId="523304880" sldId="397"/>
            <ac:spMk id="12" creationId="{9C678368-DE3C-5F37-3EBC-090DEAB1B836}"/>
          </ac:spMkLst>
        </pc:spChg>
        <pc:spChg chg="mod">
          <ac:chgData name="Bill Heath" userId="e5502471a9019beb" providerId="LiveId" clId="{813D262F-908F-4E50-9894-E380FCA4CA07}" dt="2026-03-27T00:40:35.465" v="1448" actId="1076"/>
          <ac:spMkLst>
            <pc:docMk/>
            <pc:sldMk cId="523304880" sldId="397"/>
            <ac:spMk id="15" creationId="{0D3CC18E-339A-8378-C981-0584708C1D05}"/>
          </ac:spMkLst>
        </pc:spChg>
        <pc:picChg chg="mod">
          <ac:chgData name="Bill Heath" userId="e5502471a9019beb" providerId="LiveId" clId="{813D262F-908F-4E50-9894-E380FCA4CA07}" dt="2026-03-27T00:36:25.270" v="288" actId="1076"/>
          <ac:picMkLst>
            <pc:docMk/>
            <pc:sldMk cId="523304880" sldId="397"/>
            <ac:picMk id="5" creationId="{7D10C4C0-EC13-1527-FB81-D9A9F9606798}"/>
          </ac:picMkLst>
        </pc:picChg>
        <pc:picChg chg="add mod">
          <ac:chgData name="Bill Heath" userId="e5502471a9019beb" providerId="LiveId" clId="{813D262F-908F-4E50-9894-E380FCA4CA07}" dt="2026-03-27T00:48:47.655" v="1581" actId="1076"/>
          <ac:picMkLst>
            <pc:docMk/>
            <pc:sldMk cId="523304880" sldId="397"/>
            <ac:picMk id="17" creationId="{BB62B305-102C-8E81-5E77-CCD637FECFB0}"/>
          </ac:picMkLst>
        </pc:picChg>
        <pc:picChg chg="add mod">
          <ac:chgData name="Bill Heath" userId="e5502471a9019beb" providerId="LiveId" clId="{813D262F-908F-4E50-9894-E380FCA4CA07}" dt="2026-03-27T00:48:37.265" v="1580" actId="1076"/>
          <ac:picMkLst>
            <pc:docMk/>
            <pc:sldMk cId="523304880" sldId="397"/>
            <ac:picMk id="19" creationId="{8D859F3E-C09A-8F13-4562-F1ABD61E562E}"/>
          </ac:picMkLst>
        </pc:picChg>
      </pc:sldChg>
      <pc:sldChg chg="addSp delSp modSp mod">
        <pc:chgData name="Bill Heath" userId="e5502471a9019beb" providerId="LiveId" clId="{813D262F-908F-4E50-9894-E380FCA4CA07}" dt="2026-03-28T15:47:50.438" v="3449" actId="20577"/>
        <pc:sldMkLst>
          <pc:docMk/>
          <pc:sldMk cId="3573774540" sldId="399"/>
        </pc:sldMkLst>
        <pc:graphicFrameChg chg="mod modGraphic">
          <ac:chgData name="Bill Heath" userId="e5502471a9019beb" providerId="LiveId" clId="{813D262F-908F-4E50-9894-E380FCA4CA07}" dt="2026-03-28T15:47:50.438" v="3449" actId="20577"/>
          <ac:graphicFrameMkLst>
            <pc:docMk/>
            <pc:sldMk cId="3573774540" sldId="399"/>
            <ac:graphicFrameMk id="2" creationId="{A0F4320E-1D02-78CC-CB4E-870F5CCE3090}"/>
          </ac:graphicFrameMkLst>
        </pc:graphicFrameChg>
        <pc:picChg chg="add del mod">
          <ac:chgData name="Bill Heath" userId="e5502471a9019beb" providerId="LiveId" clId="{813D262F-908F-4E50-9894-E380FCA4CA07}" dt="2026-03-28T15:44:17.101" v="3367" actId="478"/>
          <ac:picMkLst>
            <pc:docMk/>
            <pc:sldMk cId="3573774540" sldId="399"/>
            <ac:picMk id="5" creationId="{583A69AA-C3D7-43C6-346E-27BCD3EA1642}"/>
          </ac:picMkLst>
        </pc:picChg>
        <pc:picChg chg="add mod">
          <ac:chgData name="Bill Heath" userId="e5502471a9019beb" providerId="LiveId" clId="{813D262F-908F-4E50-9894-E380FCA4CA07}" dt="2026-03-28T15:44:35.564" v="3369" actId="14100"/>
          <ac:picMkLst>
            <pc:docMk/>
            <pc:sldMk cId="3573774540" sldId="399"/>
            <ac:picMk id="7" creationId="{4E285AEF-246B-4AE7-484C-54DC90BEA52C}"/>
          </ac:picMkLst>
        </pc:picChg>
      </pc:sldChg>
      <pc:sldChg chg="addSp delSp modSp add mod ord">
        <pc:chgData name="Bill Heath" userId="e5502471a9019beb" providerId="LiveId" clId="{813D262F-908F-4E50-9894-E380FCA4CA07}" dt="2026-03-29T11:52:12.870" v="3461"/>
        <pc:sldMkLst>
          <pc:docMk/>
          <pc:sldMk cId="457637908" sldId="401"/>
        </pc:sldMkLst>
        <pc:graphicFrameChg chg="mod modGraphic">
          <ac:chgData name="Bill Heath" userId="e5502471a9019beb" providerId="LiveId" clId="{813D262F-908F-4E50-9894-E380FCA4CA07}" dt="2026-03-29T00:18:38.809" v="3458" actId="20577"/>
          <ac:graphicFrameMkLst>
            <pc:docMk/>
            <pc:sldMk cId="457637908" sldId="401"/>
            <ac:graphicFrameMk id="2" creationId="{1C9C34B7-5707-F080-C482-5A82B7D9A6B0}"/>
          </ac:graphicFrameMkLst>
        </pc:graphicFrameChg>
        <pc:picChg chg="add del mod">
          <ac:chgData name="Bill Heath" userId="e5502471a9019beb" providerId="LiveId" clId="{813D262F-908F-4E50-9894-E380FCA4CA07}" dt="2026-03-28T15:44:44.962" v="3371" actId="478"/>
          <ac:picMkLst>
            <pc:docMk/>
            <pc:sldMk cId="457637908" sldId="401"/>
            <ac:picMk id="5" creationId="{75DC7A1A-A1BA-A20A-D105-07420F9803B3}"/>
          </ac:picMkLst>
        </pc:picChg>
        <pc:picChg chg="add mod">
          <ac:chgData name="Bill Heath" userId="e5502471a9019beb" providerId="LiveId" clId="{813D262F-908F-4E50-9894-E380FCA4CA07}" dt="2026-03-28T15:45:04.137" v="3411" actId="1036"/>
          <ac:picMkLst>
            <pc:docMk/>
            <pc:sldMk cId="457637908" sldId="401"/>
            <ac:picMk id="7" creationId="{4562E7E8-98D7-C3B4-CC05-874D206A2DC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33EA7-FC35-4F29-9609-CCCBA411E5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FAB051-C0DA-4525-B8DB-9813C67DCEB9}">
      <dgm:prSet/>
      <dgm:spPr/>
      <dgm:t>
        <a:bodyPr/>
        <a:lstStyle/>
        <a:p>
          <a:endParaRPr lang="en-US"/>
        </a:p>
      </dgm:t>
    </dgm:pt>
    <dgm:pt modelId="{45AF26B9-17D9-40ED-9902-4CE9CB91EED1}" type="parTrans" cxnId="{6F23F469-1F9A-4DB2-B64C-E2D6C47B5966}">
      <dgm:prSet/>
      <dgm:spPr/>
      <dgm:t>
        <a:bodyPr/>
        <a:lstStyle/>
        <a:p>
          <a:endParaRPr lang="en-US"/>
        </a:p>
      </dgm:t>
    </dgm:pt>
    <dgm:pt modelId="{89F98E16-FA66-4896-81CD-77B520642822}" type="sibTrans" cxnId="{6F23F469-1F9A-4DB2-B64C-E2D6C47B5966}">
      <dgm:prSet/>
      <dgm:spPr/>
      <dgm:t>
        <a:bodyPr/>
        <a:lstStyle/>
        <a:p>
          <a:endParaRPr lang="en-US"/>
        </a:p>
      </dgm:t>
    </dgm:pt>
    <dgm:pt modelId="{7C7C8AE0-A7C6-43C0-A15E-A1B0E32FE898}" type="pres">
      <dgm:prSet presAssocID="{AF333EA7-FC35-4F29-9609-CCCBA411E5D3}" presName="vert0" presStyleCnt="0">
        <dgm:presLayoutVars>
          <dgm:dir/>
          <dgm:animOne val="branch"/>
          <dgm:animLvl val="lvl"/>
        </dgm:presLayoutVars>
      </dgm:prSet>
      <dgm:spPr/>
    </dgm:pt>
    <dgm:pt modelId="{43D47E37-5F0D-4926-904C-E2DF7F28E80F}" type="pres">
      <dgm:prSet presAssocID="{81FAB051-C0DA-4525-B8DB-9813C67DCEB9}" presName="thickLine" presStyleLbl="alignNode1" presStyleIdx="0" presStyleCnt="1"/>
      <dgm:spPr/>
    </dgm:pt>
    <dgm:pt modelId="{B0C3F972-EDBB-4DAC-BB4B-7197E7729283}" type="pres">
      <dgm:prSet presAssocID="{81FAB051-C0DA-4525-B8DB-9813C67DCEB9}" presName="horz1" presStyleCnt="0"/>
      <dgm:spPr/>
    </dgm:pt>
    <dgm:pt modelId="{20AADE60-D4C6-4D4E-8164-D5A54385FBFC}" type="pres">
      <dgm:prSet presAssocID="{81FAB051-C0DA-4525-B8DB-9813C67DCEB9}" presName="tx1" presStyleLbl="revTx" presStyleIdx="0" presStyleCnt="1"/>
      <dgm:spPr/>
    </dgm:pt>
    <dgm:pt modelId="{CF627ED8-8783-4DFD-ADFD-DCD1EFBC76B6}" type="pres">
      <dgm:prSet presAssocID="{81FAB051-C0DA-4525-B8DB-9813C67DCEB9}" presName="vert1" presStyleCnt="0"/>
      <dgm:spPr/>
    </dgm:pt>
  </dgm:ptLst>
  <dgm:cxnLst>
    <dgm:cxn modelId="{6F23F469-1F9A-4DB2-B64C-E2D6C47B5966}" srcId="{AF333EA7-FC35-4F29-9609-CCCBA411E5D3}" destId="{81FAB051-C0DA-4525-B8DB-9813C67DCEB9}" srcOrd="0" destOrd="0" parTransId="{45AF26B9-17D9-40ED-9902-4CE9CB91EED1}" sibTransId="{89F98E16-FA66-4896-81CD-77B520642822}"/>
    <dgm:cxn modelId="{F5F9748A-6F92-41D8-80B3-C08C8265BEA4}" type="presOf" srcId="{AF333EA7-FC35-4F29-9609-CCCBA411E5D3}" destId="{7C7C8AE0-A7C6-43C0-A15E-A1B0E32FE898}" srcOrd="0" destOrd="0" presId="urn:microsoft.com/office/officeart/2008/layout/LinedList"/>
    <dgm:cxn modelId="{9BC1A0EC-B337-4A83-8F77-22461F55EA4B}" type="presOf" srcId="{81FAB051-C0DA-4525-B8DB-9813C67DCEB9}" destId="{20AADE60-D4C6-4D4E-8164-D5A54385FBFC}" srcOrd="0" destOrd="0" presId="urn:microsoft.com/office/officeart/2008/layout/LinedList"/>
    <dgm:cxn modelId="{B7276278-C570-496E-A9C1-49920F8F7C98}" type="presParOf" srcId="{7C7C8AE0-A7C6-43C0-A15E-A1B0E32FE898}" destId="{43D47E37-5F0D-4926-904C-E2DF7F28E80F}" srcOrd="0" destOrd="0" presId="urn:microsoft.com/office/officeart/2008/layout/LinedList"/>
    <dgm:cxn modelId="{F3D5B445-4D8E-4D7C-99A3-57D49558CB90}" type="presParOf" srcId="{7C7C8AE0-A7C6-43C0-A15E-A1B0E32FE898}" destId="{B0C3F972-EDBB-4DAC-BB4B-7197E7729283}" srcOrd="1" destOrd="0" presId="urn:microsoft.com/office/officeart/2008/layout/LinedList"/>
    <dgm:cxn modelId="{C929FA71-B9B6-4B40-A263-28482F34EE6E}" type="presParOf" srcId="{B0C3F972-EDBB-4DAC-BB4B-7197E7729283}" destId="{20AADE60-D4C6-4D4E-8164-D5A54385FBFC}" srcOrd="0" destOrd="0" presId="urn:microsoft.com/office/officeart/2008/layout/LinedList"/>
    <dgm:cxn modelId="{2A1872AF-C419-4DF6-9D83-1779BE06EE69}" type="presParOf" srcId="{B0C3F972-EDBB-4DAC-BB4B-7197E7729283}" destId="{CF627ED8-8783-4DFD-ADFD-DCD1EFBC76B6}" srcOrd="1" destOrd="0" presId="urn:microsoft.com/office/officeart/2008/layout/LinedList"/>
  </dgm:cxnLst>
  <dgm:bg/>
  <dgm:whole>
    <a:ln w="3810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47E37-5F0D-4926-904C-E2DF7F28E80F}">
      <dsp:nvSpPr>
        <dsp:cNvPr id="0" name=""/>
        <dsp:cNvSpPr/>
      </dsp:nvSpPr>
      <dsp:spPr>
        <a:xfrm>
          <a:off x="0" y="0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ADE60-D4C6-4D4E-8164-D5A54385FBFC}">
      <dsp:nvSpPr>
        <dsp:cNvPr id="0" name=""/>
        <dsp:cNvSpPr/>
      </dsp:nvSpPr>
      <dsp:spPr>
        <a:xfrm>
          <a:off x="0" y="0"/>
          <a:ext cx="6530813" cy="5157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0" y="0"/>
        <a:ext cx="6530813" cy="5157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480" y="0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992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480" y="6746992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3FFF1-7E34-ACE1-0C59-D2504E5E4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30DB0-61DD-65AE-8D88-1E7FC7E69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88B57-1C63-DA74-9D27-3E9D45099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2FDBB-91B8-C096-BC59-4AF4DBDA5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D65D-F919-38BC-6659-3A4AA9153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55CC2-1172-2CE3-D58B-B656C75D3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B59D2-B180-0B05-2921-DEC0A9B0E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59ADC-DE47-FAC3-902F-59F1940A1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2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873E6-8AF2-DA17-17D6-215E9911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E250D-A825-CDBF-6B26-E5B4E464C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9970D-837C-2142-2503-FC1CDA17F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AD346-063D-FBC4-A31D-CA7A965D9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5">
              <a:defRPr/>
            </a:pPr>
            <a:fld id="{EF112C6F-2770-4703-98DB-2275B640CE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65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991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566A4-884F-4114-BD3B-1C368D7FA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84934-61B4-3F0B-17CA-F3AB6BB58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7519E-457E-8D98-EA08-31DD5E2E4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C5499-831E-3066-4D54-83FB7C73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3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www.bing.com/videos/riverview/relatedvideo?&amp;q=parables+in+blues+new+wine+in+old+bottles&amp;&amp;mid=07E04DA31226A6C2E15B07E04DA31226A6C2E15B&amp;&amp;FORM=VRDGAR" TargetMode="Externa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551" y="587812"/>
            <a:ext cx="3692116" cy="69688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Straight &amp; Balanced</a:t>
            </a:r>
          </a:p>
          <a:p>
            <a:r>
              <a:rPr lang="en-US" sz="2000"/>
              <a:t>(Luke 3:4-6)</a:t>
            </a:r>
            <a:endParaRPr lang="en-US" sz="2000">
              <a:highlight>
                <a:srgbClr val="FFFF00"/>
              </a:highlight>
            </a:endParaRPr>
          </a:p>
          <a:p>
            <a:endParaRPr lang="en-US" sz="2000" b="1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60" y="143900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0" y="1474106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3" y="4145808"/>
            <a:ext cx="2900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2 Kings 21:13, Ps 5:8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4:25-27,  Amos 7:7-8 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Gill Sans MT"/>
              </a:rPr>
              <a:t>2 Timothy 3:10,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849868" y="4141028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/>
              <a:t>NT:  Hebrews 12:1</a:t>
            </a:r>
          </a:p>
          <a:p>
            <a:r>
              <a:rPr lang="en-US" sz="2000"/>
              <a:t>1 Cor 3:11-15</a:t>
            </a:r>
          </a:p>
          <a:p>
            <a:r>
              <a:rPr lang="en-US" sz="2000"/>
              <a:t>Philippians 4:5</a:t>
            </a:r>
          </a:p>
          <a:p>
            <a:r>
              <a:rPr lang="en-US" sz="2000"/>
              <a:t>James 3:17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D4D35-0A64-C74A-376D-4AD69E51AFCE}"/>
              </a:ext>
            </a:extLst>
          </p:cNvPr>
          <p:cNvSpPr txBox="1"/>
          <p:nvPr/>
        </p:nvSpPr>
        <p:spPr>
          <a:xfrm>
            <a:off x="40640" y="-20636"/>
            <a:ext cx="1215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Fellowship Church,  Mar 29,  2026                   </a:t>
            </a:r>
            <a:r>
              <a:rPr lang="en-US" sz="2000" b="1" dirty="0"/>
              <a:t>2 Peter 3:18 Sunday School</a:t>
            </a:r>
            <a:r>
              <a:rPr lang="en-US" sz="2000" dirty="0"/>
              <a:t>	    		          Bill Heath</a:t>
            </a:r>
          </a:p>
        </p:txBody>
      </p:sp>
      <p:graphicFrame>
        <p:nvGraphicFramePr>
          <p:cNvPr id="4102" name="Subtitle 3">
            <a:extLst>
              <a:ext uri="{FF2B5EF4-FFF2-40B4-BE49-F238E27FC236}">
                <a16:creationId xmlns:a16="http://schemas.microsoft.com/office/drawing/2014/main" id="{28F66BBF-B579-361C-14F8-F34EF300E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559971"/>
              </p:ext>
            </p:extLst>
          </p:nvPr>
        </p:nvGraphicFramePr>
        <p:xfrm>
          <a:off x="3080563" y="1460474"/>
          <a:ext cx="6530813" cy="515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hlinkClick r:id="rId10"/>
            <a:extLst>
              <a:ext uri="{FF2B5EF4-FFF2-40B4-BE49-F238E27FC236}">
                <a16:creationId xmlns:a16="http://schemas.microsoft.com/office/drawing/2014/main" id="{ECAA9CEE-F783-0376-28EE-9E7F183F3D85}"/>
              </a:ext>
            </a:extLst>
          </p:cNvPr>
          <p:cNvSpPr txBox="1"/>
          <p:nvPr/>
        </p:nvSpPr>
        <p:spPr>
          <a:xfrm>
            <a:off x="40639" y="587812"/>
            <a:ext cx="3692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Music:  Parables in Blues</a:t>
            </a: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6A6C3-916C-2396-307F-06C8C7472114}"/>
              </a:ext>
            </a:extLst>
          </p:cNvPr>
          <p:cNvSpPr txBox="1"/>
          <p:nvPr/>
        </p:nvSpPr>
        <p:spPr>
          <a:xfrm>
            <a:off x="3080563" y="1493038"/>
            <a:ext cx="65200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Jesus Teaches in Parables</a:t>
            </a:r>
          </a:p>
          <a:p>
            <a:r>
              <a:rPr lang="en-US" sz="2400" dirty="0"/>
              <a:t>11.  The Prodigal Steward (Luke 16:1-13)</a:t>
            </a:r>
          </a:p>
          <a:p>
            <a:r>
              <a:rPr lang="en-US" sz="2400" dirty="0"/>
              <a:t>12.  The Wedding Supper (Luke 14:7-24)</a:t>
            </a:r>
          </a:p>
          <a:p>
            <a:r>
              <a:rPr lang="en-US" sz="2400" dirty="0"/>
              <a:t>13.  The Rich Man and Lazarus (Luke 16:19-31)</a:t>
            </a:r>
          </a:p>
          <a:p>
            <a:r>
              <a:rPr lang="en-US" sz="2400" dirty="0"/>
              <a:t>14.  The Widow’s Persistent Prayers (Luke 18:1- 8)</a:t>
            </a:r>
          </a:p>
          <a:p>
            <a:r>
              <a:rPr lang="en-US" sz="2400" dirty="0"/>
              <a:t>15.  The Pharisee &amp; the Publican (Luke 18:9-14)</a:t>
            </a:r>
          </a:p>
          <a:p>
            <a:r>
              <a:rPr lang="en-US" sz="2400" dirty="0"/>
              <a:t>16.  Ten Pounds to Ten Servants (Luke 19:11-27)</a:t>
            </a:r>
          </a:p>
          <a:p>
            <a:r>
              <a:rPr lang="en-US" sz="2400" dirty="0"/>
              <a:t>17.  Words then Actions of Two Sons (Mt 21:28-32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/>
              <a:t>18.  Servants in God’s Vineyard (Mt 21:33-46)</a:t>
            </a:r>
          </a:p>
          <a:p>
            <a:r>
              <a:rPr lang="en-US" sz="2400" dirty="0"/>
              <a:t>19.  The King’s Wedding Feast (Matthew  22:1-14)</a:t>
            </a:r>
          </a:p>
          <a:p>
            <a:r>
              <a:rPr lang="en-US" sz="2400" dirty="0"/>
              <a:t>20.  The Withered Fig Tree (Matthew 24:32-35)</a:t>
            </a:r>
          </a:p>
          <a:p>
            <a:r>
              <a:rPr lang="en-US" sz="2400" dirty="0"/>
              <a:t>21. 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Ten Virgins &amp; Five Talents </a:t>
            </a:r>
            <a:r>
              <a:rPr lang="en-US" sz="2400" dirty="0"/>
              <a:t>(Matthew 25:1-30)</a:t>
            </a:r>
          </a:p>
          <a:p>
            <a:r>
              <a:rPr lang="en-US" sz="2400" dirty="0"/>
              <a:t>22.  I AM the Gatekeeper (John 10:1-10)</a:t>
            </a:r>
          </a:p>
          <a:p>
            <a:r>
              <a:rPr lang="en-US" sz="2400" dirty="0"/>
              <a:t>23.  Mysteries Revealed in the Parables of Jesus</a:t>
            </a:r>
          </a:p>
        </p:txBody>
      </p:sp>
    </p:spTree>
    <p:extLst>
      <p:ext uri="{BB962C8B-B14F-4D97-AF65-F5344CB8AC3E}">
        <p14:creationId xmlns:p14="http://schemas.microsoft.com/office/powerpoint/2010/main" val="366728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42EC4D-BDA8-D832-0D4D-50524375B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5FFFA0-A986-5052-3541-2A5CA19F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9" y="-108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03ACA-B756-C7BF-6775-62E103BD2DEC}"/>
              </a:ext>
            </a:extLst>
          </p:cNvPr>
          <p:cNvSpPr txBox="1"/>
          <p:nvPr/>
        </p:nvSpPr>
        <p:spPr>
          <a:xfrm>
            <a:off x="159381" y="5880294"/>
            <a:ext cx="1192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 parable is a temporary earthly story with an eternal heavenly truth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3BDC9-E4CB-765C-CD13-26B5C46D13A4}"/>
              </a:ext>
            </a:extLst>
          </p:cNvPr>
          <p:cNvSpPr txBox="1"/>
          <p:nvPr/>
        </p:nvSpPr>
        <p:spPr>
          <a:xfrm>
            <a:off x="8559938" y="737167"/>
            <a:ext cx="2332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Next Sunday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0B510-811F-BDE4-30AF-D219E6561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37" y="6434514"/>
            <a:ext cx="11929856" cy="370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10C4C0-EC13-1527-FB81-D9A9F9606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20" y="-84199"/>
            <a:ext cx="9445237" cy="762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3CC18E-339A-8378-C981-0584708C1D05}"/>
              </a:ext>
            </a:extLst>
          </p:cNvPr>
          <p:cNvSpPr txBox="1"/>
          <p:nvPr/>
        </p:nvSpPr>
        <p:spPr>
          <a:xfrm>
            <a:off x="5248663" y="737167"/>
            <a:ext cx="1410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 Today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78368-DE3C-5F37-3EBC-090DEAB1B836}"/>
              </a:ext>
            </a:extLst>
          </p:cNvPr>
          <p:cNvSpPr txBox="1"/>
          <p:nvPr/>
        </p:nvSpPr>
        <p:spPr>
          <a:xfrm>
            <a:off x="1103646" y="737167"/>
            <a:ext cx="2400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 Last Sunday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62B305-102C-8E81-5E77-CCD637FEC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026" y="4055626"/>
            <a:ext cx="2665115" cy="1779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859F3E-C09A-8F13-4562-F1ABD61E5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33" y="1161592"/>
            <a:ext cx="10611453" cy="28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0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69A1-69D2-FD05-8102-29C1BADE9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F4320E-1D02-78CC-CB4E-870F5CCE3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69345"/>
              </p:ext>
            </p:extLst>
          </p:nvPr>
        </p:nvGraphicFramePr>
        <p:xfrm>
          <a:off x="-13644" y="-104140"/>
          <a:ext cx="12192000" cy="72466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074821787"/>
                    </a:ext>
                  </a:extLst>
                </a:gridCol>
                <a:gridCol w="11983720">
                  <a:extLst>
                    <a:ext uri="{9D8B030D-6E8A-4147-A177-3AD203B41FA5}">
                      <a16:colId xmlns:a16="http://schemas.microsoft.com/office/drawing/2014/main" val="3136049357"/>
                    </a:ext>
                  </a:extLst>
                </a:gridCol>
              </a:tblGrid>
              <a:tr h="6271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" b="1" dirty="0"/>
                        <a:t>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/>
                        <a:t>Parables:  Ten Virgins and Five Talents, Matthew 25:1-30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80864"/>
                  </a:ext>
                </a:extLst>
              </a:tr>
              <a:tr h="5518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5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kumimoji="0" lang="en-US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Ten Virgins (5-5)</a:t>
                      </a:r>
                      <a:r>
                        <a:rPr kumimoji="0" lang="en-US" sz="4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25:1-13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4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kumimoji="0" lang="en-US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Five Talents</a:t>
                      </a:r>
                      <a:r>
                        <a:rPr kumimoji="0" lang="en-US" sz="4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(5-2-1) 25:14-30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4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4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kumimoji="0" lang="en-US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King Returns  25:31-46</a:t>
                      </a:r>
                      <a:endParaRPr kumimoji="0" lang="en-US" sz="4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4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Action:   Be rapture ready day by day in 2026!</a:t>
                      </a:r>
                      <a:endParaRPr kumimoji="0" lang="en-US" sz="4800" b="1" i="0" u="sng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4063868108"/>
                  </a:ext>
                </a:extLst>
              </a:tr>
            </a:tbl>
          </a:graphicData>
        </a:graphic>
      </p:graphicFrame>
      <p:sp>
        <p:nvSpPr>
          <p:cNvPr id="3" name="AutoShape 2" descr="Image result for luke 16:1-13">
            <a:extLst>
              <a:ext uri="{FF2B5EF4-FFF2-40B4-BE49-F238E27FC236}">
                <a16:creationId xmlns:a16="http://schemas.microsoft.com/office/drawing/2014/main" id="{B4269E60-6747-D371-C61A-7D6346FCDE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85AEF-246B-4AE7-484C-54DC90BEA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652" y="1325335"/>
            <a:ext cx="5628195" cy="47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7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63A36-2055-CEBC-E6BB-D5442A1DF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3625D-F528-4CA8-924C-1D328F94D205}"/>
              </a:ext>
            </a:extLst>
          </p:cNvPr>
          <p:cNvSpPr txBox="1"/>
          <p:nvPr/>
        </p:nvSpPr>
        <p:spPr>
          <a:xfrm>
            <a:off x="0" y="-12368"/>
            <a:ext cx="12192000" cy="6794168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 Through the Bible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(2019 - 2026)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i="1" dirty="0">
              <a:solidFill>
                <a:srgbClr val="FFFFFF"/>
              </a:solidFill>
              <a:latin typeface="Gill Sans M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Grow in grace, and in the knowledge of our Lord and Savior Jesus Christ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2 Peter 3:18</a:t>
            </a: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</a:t>
            </a:r>
            <a:endParaRPr lang="en-US" sz="2400" b="1" dirty="0">
              <a:solidFill>
                <a:srgbClr val="FFFFFF">
                  <a:lumMod val="95000"/>
                </a:srgbClr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COMPLETED books of the Bible</a:t>
            </a:r>
          </a:p>
          <a:p>
            <a:pPr>
              <a:defRPr/>
            </a:pP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Old Testament: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Genesis (4), Exodus (4), Leviticus (2), Numbers (3), Deuteronomy (5),</a:t>
            </a: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1-2 Kings (12), Ruth, Esther, Psalms (4), Psalm 68 (3), Asaph (12), Proverbs, Ecclesiastes, Daniel (12), Hosea (9), Amos, Obadiah, Malachi  </a:t>
            </a:r>
          </a:p>
          <a:p>
            <a:pPr>
              <a:defRPr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New Testament: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Mark, Parables (30), Colossians, 1-2 Thessalonians (10), Ephesians, Philemon, Hebrews, James, 2 Peter (4), 1 John (13), 2 John, 3 John, Jude, Revelation (22)</a:t>
            </a: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Wednesdays:  </a:t>
            </a:r>
            <a:r>
              <a:rPr lang="en-US" sz="20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Judges (15), Song of Songs (15),</a:t>
            </a:r>
          </a:p>
          <a:p>
            <a:pPr>
              <a:defRPr/>
            </a:pPr>
            <a:r>
              <a:rPr lang="en-US" sz="20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Topics: Prayer (15), Hebrews 11/prophets-Jonah, Micah, </a:t>
            </a:r>
          </a:p>
          <a:p>
            <a:pPr>
              <a:defRPr/>
            </a:pPr>
            <a:r>
              <a:rPr lang="en-US" sz="20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Isaiah, Nahum, Habakkuk, Haggai, Zephaniah, Jeremiah, </a:t>
            </a:r>
          </a:p>
          <a:p>
            <a:pPr>
              <a:defRPr/>
            </a:pPr>
            <a:r>
              <a:rPr lang="en-US" sz="20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Ezekiel, (36), various (40)  </a:t>
            </a: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Next:  </a:t>
            </a:r>
            <a:r>
              <a:rPr lang="en-US" sz="2000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NT true prophets</a:t>
            </a: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1200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Invitation to Fellowship Church 2026 daily schedule for Bible and prayer</a:t>
            </a:r>
          </a:p>
          <a:p>
            <a:pPr>
              <a:defRPr/>
            </a:pPr>
            <a:r>
              <a:rPr lang="en-US" sz="24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2 Corinthians</a:t>
            </a: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–Feb 28 to April 3, 2026 (</a:t>
            </a:r>
            <a:r>
              <a:rPr lang="en-US" sz="24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Psalm 119</a:t>
            </a: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-March 29 to August 23)</a:t>
            </a:r>
            <a:endParaRPr lang="en-US" sz="1200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BE629133-1241-426F-B22A-5118E02B2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05347" y="3666661"/>
            <a:ext cx="4273294" cy="22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1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6F5B7-351C-15C1-9B5B-F8636A1A1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9C34B7-5707-F080-C482-5A82B7D9A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41510"/>
              </p:ext>
            </p:extLst>
          </p:nvPr>
        </p:nvGraphicFramePr>
        <p:xfrm>
          <a:off x="-13644" y="0"/>
          <a:ext cx="12192000" cy="69263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074821787"/>
                    </a:ext>
                  </a:extLst>
                </a:gridCol>
                <a:gridCol w="11983720">
                  <a:extLst>
                    <a:ext uri="{9D8B030D-6E8A-4147-A177-3AD203B41FA5}">
                      <a16:colId xmlns:a16="http://schemas.microsoft.com/office/drawing/2014/main" val="3136049357"/>
                    </a:ext>
                  </a:extLst>
                </a:gridCol>
              </a:tblGrid>
              <a:tr h="6271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   </a:t>
                      </a:r>
                      <a:r>
                        <a:rPr lang="en-US" sz="2400" b="0" dirty="0"/>
                        <a:t>Parables:  Ten Virgins and Five Talents, Matthew 25:1-30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80864"/>
                  </a:ext>
                </a:extLst>
              </a:tr>
              <a:tr h="5518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Ten Virgins (5-5)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25:1-13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Bridegroom – church &amp; tribulation saints.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lamps:  5 oil, wise / 5 no oil, foolish.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Foolish:  sell or buy oil, I know you not.   Know neither the day nor the hour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Five Talents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(5-2-1) 25:14-30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14-23 Called his own servants (5-2 talents).   Well done, good &amp; faithful servants.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Faithful in a few things, I will make thee ruler over many things.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Enter thou into the joy of the lord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24-30  I knew thee / hard man / afraid &amp; hid talent in the earth (1 talent)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Wicked and slothful servant.  Take 1 talent and give to him with 10 talents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Cast the unprofitable servant into outer darkness:  weeping &amp; gnashing of teeth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King Returns  25:31-46</a:t>
                      </a:r>
                      <a:endPara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Context:  Only in the Gospel of Matthew which portrays Jesus as the king (lion)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31-34  King comes in His glory with all the holy angels to sit on the throne of glory.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 nations (kings) gathers – Shepherd separates the sheep from the goats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35-40  Hungry-thirsty-stranger-naked-sick-prison, 2x (righteous by works) life eternal (46b)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41-46a  Hunger-thirst-stranger-naked-sick-prison, 2x (cursed by no works to the least) everlasting punishment (46a)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Action: 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 rapture ready day by day in 2026!</a:t>
                      </a:r>
                      <a:endParaRPr kumimoji="0" lang="en-US" sz="2400" b="1" i="0" u="sng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4063868108"/>
                  </a:ext>
                </a:extLst>
              </a:tr>
            </a:tbl>
          </a:graphicData>
        </a:graphic>
      </p:graphicFrame>
      <p:sp>
        <p:nvSpPr>
          <p:cNvPr id="3" name="AutoShape 2" descr="Image result for luke 16:1-13">
            <a:extLst>
              <a:ext uri="{FF2B5EF4-FFF2-40B4-BE49-F238E27FC236}">
                <a16:creationId xmlns:a16="http://schemas.microsoft.com/office/drawing/2014/main" id="{785DDB4F-E574-72D5-3ABB-F64878E44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62E7E8-98D7-C3B4-CC05-874D206A2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239" y="1548578"/>
            <a:ext cx="4155382" cy="35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790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386A9D-4554-439F-B911-9357214AFBF1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207C0E-3C9C-45D4-8479-63E71002B4C9}">
  <ds:schemaRefs>
    <ds:schemaRef ds:uri="http://www.w3.org/XML/1998/namespace"/>
    <ds:schemaRef ds:uri="http://purl.org/dc/dcmitype/"/>
    <ds:schemaRef ds:uri="f98cc253-feff-40fd-b75e-dde241986d3d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ea62328-f9cb-43bf-99db-6009b3f2bb1b"/>
  </ds:schemaRefs>
</ds:datastoreItem>
</file>

<file path=customXml/itemProps3.xml><?xml version="1.0" encoding="utf-8"?>
<ds:datastoreItem xmlns:ds="http://schemas.openxmlformats.org/officeDocument/2006/customXml" ds:itemID="{2C26FB12-DDF0-459A-8AB5-62FB0B2C6A79}">
  <ds:schemaRefs>
    <ds:schemaRef ds:uri="7ea62328-f9cb-43bf-99db-6009b3f2bb1b"/>
    <ds:schemaRef ds:uri="f98cc253-feff-40fd-b75e-dde241986d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27802</TotalTime>
  <Words>824</Words>
  <Application>Microsoft Office PowerPoint</Application>
  <PresentationFormat>Widescreen</PresentationFormat>
  <Paragraphs>96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Gill Sans MT</vt:lpstr>
      <vt:lpstr>Verdana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74</cp:revision>
  <cp:lastPrinted>2026-03-29T01:49:20Z</cp:lastPrinted>
  <dcterms:created xsi:type="dcterms:W3CDTF">2013-07-15T20:26:40Z</dcterms:created>
  <dcterms:modified xsi:type="dcterms:W3CDTF">2026-03-29T11:52:19Z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