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76" r:id="rId5"/>
    <p:sldId id="379" r:id="rId6"/>
    <p:sldId id="370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96" y="284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51A55-303F-4D54-AB99-832332D3BB8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J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an 29,  2025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6739" y="121920"/>
            <a:ext cx="6238755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11:1-3, 6, 38-40, 12:1-4)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59461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18" y="160528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37269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Corinthians 3:11-15</a:t>
            </a:r>
          </a:p>
          <a:p>
            <a:r>
              <a:rPr lang="en-US" sz="2000" dirty="0"/>
              <a:t>Philippians 4:5,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4369327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52058" y="1451055"/>
            <a:ext cx="6925276" cy="501675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#12 – Faith of a changing heart with David (Heb 11:32b, 1-2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#13 – Lifelong Shining Faith with Samuel (Heb 11:32c, 1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#14 – The Comforter’s Faith with Nathan and Gad (Heb 11:32d)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#15 – Discipleship Faith with Elijah and Elisha (Heb 11:34b, 35a)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#16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#17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#18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#19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#20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61200A-EC2D-6D85-455D-968E9352C3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5">
            <a:extLst>
              <a:ext uri="{FF2B5EF4-FFF2-40B4-BE49-F238E27FC236}">
                <a16:creationId xmlns:a16="http://schemas.microsoft.com/office/drawing/2014/main" id="{80CCAACE-815D-4A79-875A-B7EFC28F7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728E12-801B-8721-F243-367731C9AF14}"/>
              </a:ext>
            </a:extLst>
          </p:cNvPr>
          <p:cNvSpPr txBox="1"/>
          <p:nvPr/>
        </p:nvSpPr>
        <p:spPr>
          <a:xfrm>
            <a:off x="251283" y="7559"/>
            <a:ext cx="12148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Comforter’s Faith with Nathan and Gad (Hebrews 11:32d, and [of] the prophets)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0D1858-1D6D-03EB-EB79-1714F5A7E65A}"/>
              </a:ext>
            </a:extLst>
          </p:cNvPr>
          <p:cNvSpPr txBox="1"/>
          <p:nvPr/>
        </p:nvSpPr>
        <p:spPr>
          <a:xfrm>
            <a:off x="200148" y="5279083"/>
            <a:ext cx="24420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(2)</a:t>
            </a:r>
          </a:p>
          <a:p>
            <a:pPr algn="ctr"/>
            <a:r>
              <a:rPr lang="en-US" sz="1600" b="1" u="sng" dirty="0"/>
              <a:t>2 Samuel 7</a:t>
            </a:r>
          </a:p>
          <a:p>
            <a:pPr algn="ctr"/>
            <a:r>
              <a:rPr lang="en-US" sz="1600" b="1" dirty="0"/>
              <a:t>Nathan is  King David’s </a:t>
            </a:r>
          </a:p>
          <a:p>
            <a:pPr algn="ctr"/>
            <a:r>
              <a:rPr lang="en-US" sz="1600" b="1" dirty="0"/>
              <a:t>private family Prophet</a:t>
            </a:r>
          </a:p>
          <a:p>
            <a:pPr algn="ctr"/>
            <a:r>
              <a:rPr lang="en-US" sz="1600" b="1" dirty="0"/>
              <a:t>and helps David </a:t>
            </a:r>
          </a:p>
          <a:p>
            <a:pPr algn="ctr"/>
            <a:r>
              <a:rPr lang="en-US" sz="1600" b="1" dirty="0"/>
              <a:t>do God’s will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069326-FD27-8680-36DA-12A9DFFB074D}"/>
              </a:ext>
            </a:extLst>
          </p:cNvPr>
          <p:cNvSpPr txBox="1"/>
          <p:nvPr/>
        </p:nvSpPr>
        <p:spPr>
          <a:xfrm>
            <a:off x="7280188" y="5268137"/>
            <a:ext cx="23942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(5b)</a:t>
            </a:r>
          </a:p>
          <a:p>
            <a:pPr algn="ctr"/>
            <a:r>
              <a:rPr lang="en-US" sz="1600" b="1" u="sng" dirty="0"/>
              <a:t>1 Kings 1</a:t>
            </a:r>
          </a:p>
          <a:p>
            <a:pPr algn="ctr"/>
            <a:r>
              <a:rPr lang="en-US" sz="1600" b="1" dirty="0"/>
              <a:t>Nathan’s private counsel to David through Bathsheba</a:t>
            </a:r>
          </a:p>
          <a:p>
            <a:pPr algn="ctr"/>
            <a:r>
              <a:rPr lang="en-US" sz="1600" b="1" dirty="0"/>
              <a:t>David is 70 years old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42165E-6AB0-8E4F-9C08-B7C34DAAFBCA}"/>
              </a:ext>
            </a:extLst>
          </p:cNvPr>
          <p:cNvSpPr txBox="1"/>
          <p:nvPr/>
        </p:nvSpPr>
        <p:spPr>
          <a:xfrm>
            <a:off x="3046290" y="5269645"/>
            <a:ext cx="30497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(3)</a:t>
            </a:r>
          </a:p>
          <a:p>
            <a:pPr algn="ctr"/>
            <a:r>
              <a:rPr lang="en-US" sz="1600" b="1" u="sng" dirty="0"/>
              <a:t>2 Samuel 12</a:t>
            </a:r>
          </a:p>
          <a:p>
            <a:pPr algn="ctr"/>
            <a:r>
              <a:rPr lang="en-US" sz="1600" b="1" dirty="0"/>
              <a:t>Nathan rebukes David </a:t>
            </a:r>
          </a:p>
          <a:p>
            <a:pPr algn="ctr"/>
            <a:r>
              <a:rPr lang="en-US" sz="1600" b="1" dirty="0"/>
              <a:t>for his cold heart and extreme sins (1 Kings 15:5)</a:t>
            </a:r>
          </a:p>
          <a:p>
            <a:pPr algn="ctr"/>
            <a:r>
              <a:rPr lang="en-US" sz="1600" b="1" dirty="0"/>
              <a:t>David is 50 years old</a:t>
            </a:r>
          </a:p>
        </p:txBody>
      </p:sp>
      <p:pic>
        <p:nvPicPr>
          <p:cNvPr id="4" name="Picture 2" descr="Image result for 2 samuel 7 nathan">
            <a:extLst>
              <a:ext uri="{FF2B5EF4-FFF2-40B4-BE49-F238E27FC236}">
                <a16:creationId xmlns:a16="http://schemas.microsoft.com/office/drawing/2014/main" id="{02C13740-D70A-4337-0825-8E532FCC10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8" t="8208" r="6120"/>
          <a:stretch/>
        </p:blipFill>
        <p:spPr bwMode="auto">
          <a:xfrm>
            <a:off x="131814" y="3148870"/>
            <a:ext cx="2622670" cy="210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2 samuel 12 nathan">
            <a:extLst>
              <a:ext uri="{FF2B5EF4-FFF2-40B4-BE49-F238E27FC236}">
                <a16:creationId xmlns:a16="http://schemas.microsoft.com/office/drawing/2014/main" id="{E9021B9F-F8BE-E409-9278-D82BF7DD1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995" y="2936922"/>
            <a:ext cx="3049709" cy="232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Image result for 1 Kings 1 Nathan the prophet and Bathsheba">
            <a:extLst>
              <a:ext uri="{FF2B5EF4-FFF2-40B4-BE49-F238E27FC236}">
                <a16:creationId xmlns:a16="http://schemas.microsoft.com/office/drawing/2014/main" id="{DC6283BE-BE07-EBB4-A6CB-B61730694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189" y="3267619"/>
            <a:ext cx="2371999" cy="1988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4" descr="Image result for 2 Samuel 24 Gad">
            <a:extLst>
              <a:ext uri="{FF2B5EF4-FFF2-40B4-BE49-F238E27FC236}">
                <a16:creationId xmlns:a16="http://schemas.microsoft.com/office/drawing/2014/main" id="{15FDDDC7-FE3C-52B3-7ECA-9217CB943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079" y="679450"/>
            <a:ext cx="2166557" cy="2407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84C289-3EE7-DB10-FBE4-EF3114CAD5C1}"/>
              </a:ext>
            </a:extLst>
          </p:cNvPr>
          <p:cNvSpPr txBox="1"/>
          <p:nvPr/>
        </p:nvSpPr>
        <p:spPr>
          <a:xfrm>
            <a:off x="3773347" y="692567"/>
            <a:ext cx="26175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(4)</a:t>
            </a:r>
          </a:p>
          <a:p>
            <a:pPr algn="ctr"/>
            <a:r>
              <a:rPr lang="en-US" sz="1600" b="1" u="sng" dirty="0"/>
              <a:t>2 Samuel 24 / 1 Chr 21</a:t>
            </a:r>
          </a:p>
          <a:p>
            <a:pPr algn="ctr"/>
            <a:r>
              <a:rPr lang="en-US" sz="1600" b="1" dirty="0"/>
              <a:t>Gad sees David’s  public sin of the military census </a:t>
            </a:r>
          </a:p>
          <a:p>
            <a:pPr algn="ctr"/>
            <a:r>
              <a:rPr lang="en-US" sz="1600" b="1" dirty="0"/>
              <a:t>and warfare with God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57BCE0-E2E2-2C80-9791-4B82F4CD1855}"/>
              </a:ext>
            </a:extLst>
          </p:cNvPr>
          <p:cNvSpPr txBox="1"/>
          <p:nvPr/>
        </p:nvSpPr>
        <p:spPr>
          <a:xfrm>
            <a:off x="9974897" y="3427783"/>
            <a:ext cx="23000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(8)</a:t>
            </a:r>
          </a:p>
          <a:p>
            <a:pPr algn="ctr"/>
            <a:r>
              <a:rPr lang="en-US" sz="1600" b="1" u="sng" dirty="0"/>
              <a:t>2 Chronicles 24:25</a:t>
            </a:r>
          </a:p>
          <a:p>
            <a:pPr algn="ctr"/>
            <a:r>
              <a:rPr lang="en-US" sz="1600" b="1" dirty="0"/>
              <a:t>300 years later, Hezekiah rededicates  the temple </a:t>
            </a:r>
          </a:p>
        </p:txBody>
      </p:sp>
      <p:pic>
        <p:nvPicPr>
          <p:cNvPr id="19" name="Picture 20" descr="Buy The Book of Gad The Seer: The Book of Gad The Seer as referred to ...">
            <a:extLst>
              <a:ext uri="{FF2B5EF4-FFF2-40B4-BE49-F238E27FC236}">
                <a16:creationId xmlns:a16="http://schemas.microsoft.com/office/drawing/2014/main" id="{CE43D233-A315-BA87-B423-8BCF692C16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3" t="12323" r="6377" b="66842"/>
          <a:stretch/>
        </p:blipFill>
        <p:spPr bwMode="auto">
          <a:xfrm>
            <a:off x="9664522" y="1725887"/>
            <a:ext cx="1574184" cy="49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2">
            <a:extLst>
              <a:ext uri="{FF2B5EF4-FFF2-40B4-BE49-F238E27FC236}">
                <a16:creationId xmlns:a16="http://schemas.microsoft.com/office/drawing/2014/main" id="{2438FFF5-5055-E16C-C68D-32A8232A3A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5" t="22826" r="11410" b="45783"/>
          <a:stretch/>
        </p:blipFill>
        <p:spPr bwMode="auto">
          <a:xfrm>
            <a:off x="11110585" y="1674355"/>
            <a:ext cx="1076445" cy="64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CC02684-F851-AF6C-F66B-D0090E819EE8}"/>
              </a:ext>
            </a:extLst>
          </p:cNvPr>
          <p:cNvSpPr txBox="1"/>
          <p:nvPr/>
        </p:nvSpPr>
        <p:spPr>
          <a:xfrm>
            <a:off x="4970" y="697438"/>
            <a:ext cx="31037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(1)</a:t>
            </a:r>
          </a:p>
          <a:p>
            <a:pPr algn="ctr"/>
            <a:r>
              <a:rPr lang="en-US" sz="1600" b="1" u="sng" dirty="0"/>
              <a:t>1 Samuel 22:5</a:t>
            </a:r>
          </a:p>
          <a:p>
            <a:pPr algn="ctr"/>
            <a:r>
              <a:rPr lang="en-US" sz="1600" b="1" dirty="0"/>
              <a:t>Gad is King David’s public and </a:t>
            </a:r>
          </a:p>
          <a:p>
            <a:pPr algn="ctr"/>
            <a:r>
              <a:rPr lang="en-US" sz="1600" b="1" dirty="0"/>
              <a:t>warfare Seer and helps David </a:t>
            </a:r>
          </a:p>
          <a:p>
            <a:pPr algn="ctr"/>
            <a:r>
              <a:rPr lang="en-US" sz="1600" b="1" dirty="0"/>
              <a:t>flee from King Saul </a:t>
            </a:r>
          </a:p>
          <a:p>
            <a:pPr algn="ctr"/>
            <a:endParaRPr lang="en-US" sz="16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5E51B1-FD27-95F8-D22E-52A27D295912}"/>
              </a:ext>
            </a:extLst>
          </p:cNvPr>
          <p:cNvSpPr txBox="1"/>
          <p:nvPr/>
        </p:nvSpPr>
        <p:spPr>
          <a:xfrm>
            <a:off x="10057358" y="2302370"/>
            <a:ext cx="21665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(7)</a:t>
            </a:r>
          </a:p>
          <a:p>
            <a:pPr algn="ctr"/>
            <a:r>
              <a:rPr lang="en-US" sz="1600" b="1" u="sng" dirty="0"/>
              <a:t>2 Chronicles 9:29</a:t>
            </a:r>
          </a:p>
          <a:p>
            <a:pPr algn="ctr"/>
            <a:r>
              <a:rPr lang="en-US" sz="1600" b="1" dirty="0"/>
              <a:t>Nathan the prophet  with King Solomon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C50EB7-D081-13BF-8E91-F7AC80BFCAC0}"/>
              </a:ext>
            </a:extLst>
          </p:cNvPr>
          <p:cNvSpPr txBox="1"/>
          <p:nvPr/>
        </p:nvSpPr>
        <p:spPr>
          <a:xfrm>
            <a:off x="10000524" y="699025"/>
            <a:ext cx="21665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(6)</a:t>
            </a:r>
          </a:p>
          <a:p>
            <a:pPr algn="ctr"/>
            <a:r>
              <a:rPr lang="en-US" sz="1600" b="1" u="sng" dirty="0"/>
              <a:t>1 Chronicles 29:29</a:t>
            </a:r>
          </a:p>
          <a:p>
            <a:pPr algn="ctr"/>
            <a:r>
              <a:rPr lang="en-US" sz="1600" b="1" dirty="0"/>
              <a:t>Books never found and  not inspired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A2CC26-5FD5-4995-BB7A-E9C7FE4C44A4}"/>
              </a:ext>
            </a:extLst>
          </p:cNvPr>
          <p:cNvSpPr txBox="1"/>
          <p:nvPr/>
        </p:nvSpPr>
        <p:spPr>
          <a:xfrm>
            <a:off x="9867079" y="4716854"/>
            <a:ext cx="23000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(9)</a:t>
            </a:r>
          </a:p>
          <a:p>
            <a:pPr algn="ctr"/>
            <a:r>
              <a:rPr lang="en-US" sz="1600" b="1" u="sng" dirty="0"/>
              <a:t>Luke 3:31</a:t>
            </a:r>
          </a:p>
          <a:p>
            <a:pPr algn="ctr"/>
            <a:r>
              <a:rPr lang="en-US" sz="1600" b="1" dirty="0"/>
              <a:t>Nathan’s linage to Jesus’ father Joseph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D901CF-52B1-B213-55EF-E18207D83189}"/>
              </a:ext>
            </a:extLst>
          </p:cNvPr>
          <p:cNvSpPr txBox="1"/>
          <p:nvPr/>
        </p:nvSpPr>
        <p:spPr>
          <a:xfrm>
            <a:off x="9674453" y="5737983"/>
            <a:ext cx="25043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(10)</a:t>
            </a:r>
          </a:p>
          <a:p>
            <a:pPr algn="ctr"/>
            <a:r>
              <a:rPr lang="en-US" sz="1600" b="1" u="sng" dirty="0"/>
              <a:t>Zechariah 12:12</a:t>
            </a:r>
          </a:p>
          <a:p>
            <a:pPr algn="ctr"/>
            <a:r>
              <a:rPr lang="en-US" sz="1600" b="1" dirty="0"/>
              <a:t>Nathan ‘s family mourns in the tribulation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F6F3C0-40D5-99FE-806B-1E1561D6DCB2}"/>
              </a:ext>
            </a:extLst>
          </p:cNvPr>
          <p:cNvSpPr txBox="1"/>
          <p:nvPr/>
        </p:nvSpPr>
        <p:spPr>
          <a:xfrm>
            <a:off x="5930669" y="5278613"/>
            <a:ext cx="14655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(5a)</a:t>
            </a:r>
          </a:p>
          <a:p>
            <a:pPr algn="ctr"/>
            <a:r>
              <a:rPr lang="en-US" sz="1600" b="1" u="sng" dirty="0"/>
              <a:t>1 Kings 1</a:t>
            </a:r>
          </a:p>
          <a:p>
            <a:pPr algn="ctr"/>
            <a:r>
              <a:rPr lang="en-US" sz="1600" b="1" dirty="0"/>
              <a:t>David and Bathsheba named 3</a:t>
            </a:r>
            <a:r>
              <a:rPr lang="en-US" sz="1600" b="1" baseline="30000" dirty="0"/>
              <a:t>rd</a:t>
            </a:r>
            <a:r>
              <a:rPr lang="en-US" sz="1600" b="1" dirty="0"/>
              <a:t> child Nathan</a:t>
            </a:r>
          </a:p>
        </p:txBody>
      </p:sp>
    </p:spTree>
    <p:extLst>
      <p:ext uri="{BB962C8B-B14F-4D97-AF65-F5344CB8AC3E}">
        <p14:creationId xmlns:p14="http://schemas.microsoft.com/office/powerpoint/2010/main" val="3307312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91440" y="31889"/>
            <a:ext cx="12009120" cy="680186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The Comforter’s Faith with Nathan and Gad</a:t>
            </a:r>
            <a:r>
              <a:rPr lang="en-US" sz="2000" dirty="0"/>
              <a:t> (Hebrews 11:32d and [of] the prophets: )</a:t>
            </a:r>
          </a:p>
          <a:p>
            <a:endParaRPr lang="en-US" sz="1600" b="1" dirty="0"/>
          </a:p>
          <a:p>
            <a:r>
              <a:rPr lang="en-US" sz="2000" b="1" dirty="0"/>
              <a:t>Time:  </a:t>
            </a:r>
            <a:r>
              <a:rPr lang="en-US" sz="2000" dirty="0"/>
              <a:t>circa 1000 BC (last 20+ years of King David’s life)     </a:t>
            </a:r>
            <a:r>
              <a:rPr lang="en-US" sz="2000" b="1" dirty="0"/>
              <a:t>Place:  </a:t>
            </a:r>
            <a:r>
              <a:rPr lang="en-US" sz="2000" dirty="0"/>
              <a:t>Israel-Jerusalem</a:t>
            </a:r>
          </a:p>
          <a:p>
            <a:endParaRPr lang="en-US" sz="1600" b="1" dirty="0"/>
          </a:p>
          <a:p>
            <a:r>
              <a:rPr lang="en-US" sz="2000" b="1" dirty="0"/>
              <a:t>Characters:  </a:t>
            </a:r>
            <a:r>
              <a:rPr lang="en-US" sz="2000" dirty="0"/>
              <a:t>Nathan and Gad.   </a:t>
            </a:r>
            <a:r>
              <a:rPr lang="en-US" sz="2000" b="1" dirty="0"/>
              <a:t>Others:  </a:t>
            </a:r>
            <a:r>
              <a:rPr lang="en-US" sz="2000" dirty="0"/>
              <a:t>David, Joab, Uriah the Hittite (1 Kings 15:5), and Bathsheba.  </a:t>
            </a:r>
          </a:p>
          <a:p>
            <a:endParaRPr lang="en-US" sz="1600" b="1" dirty="0"/>
          </a:p>
          <a:p>
            <a:r>
              <a:rPr lang="en-US" sz="2000" b="1" dirty="0"/>
              <a:t>Prophet thought</a:t>
            </a:r>
            <a:r>
              <a:rPr lang="en-US" sz="2000" dirty="0"/>
              <a:t>:   Were Nathan and Gad students of Samuel’s school of prophets?  Samuel the Prophet leads</a:t>
            </a:r>
          </a:p>
          <a:p>
            <a:r>
              <a:rPr lang="en-US" sz="2000" dirty="0"/>
              <a:t>                               the first school of prophets (1 Samuel 19:20). </a:t>
            </a:r>
          </a:p>
          <a:p>
            <a:endParaRPr lang="en-US" sz="1600" b="1" dirty="0"/>
          </a:p>
          <a:p>
            <a:r>
              <a:rPr lang="en-US" sz="2000" b="1" dirty="0"/>
              <a:t>Old Testament:    </a:t>
            </a:r>
            <a:r>
              <a:rPr lang="en-US" sz="2000" dirty="0"/>
              <a:t>1-2 Samuel, 1 Kings, 1 Chronicles, and Psalm 51 </a:t>
            </a:r>
          </a:p>
          <a:p>
            <a:endParaRPr lang="en-US" sz="1600" dirty="0"/>
          </a:p>
          <a:p>
            <a:r>
              <a:rPr lang="en-US" sz="2000" b="1" dirty="0"/>
              <a:t>New Testament:    </a:t>
            </a:r>
            <a:r>
              <a:rPr lang="en-US" sz="2000" dirty="0"/>
              <a:t>There are no direct references to Nathan or God.</a:t>
            </a:r>
          </a:p>
          <a:p>
            <a:r>
              <a:rPr lang="en-US" sz="2000" dirty="0"/>
              <a:t>                   However, by faith (Romans 10:17), Romans 15:4 says the Old Testament is “written for our learning“   </a:t>
            </a:r>
          </a:p>
          <a:p>
            <a:r>
              <a:rPr lang="en-US" sz="2000" dirty="0"/>
              <a:t>                   2 Timothy 3:16-17,  All scripture is given by inspiration of God, and is profitable . . . </a:t>
            </a:r>
          </a:p>
          <a:p>
            <a:r>
              <a:rPr lang="en-US" sz="2000" dirty="0"/>
              <a:t>                   Hebrews 1:1-3, God spoke in the Old Testament to the prophets, has spoken to us by His Son</a:t>
            </a:r>
          </a:p>
          <a:p>
            <a:r>
              <a:rPr lang="en-US" sz="2000" dirty="0"/>
              <a:t>                   Hebrews 11:39-40, God provided Jesus Christ for us, that they without us should not be made perfect</a:t>
            </a:r>
          </a:p>
          <a:p>
            <a:endParaRPr lang="en-US" sz="2000" dirty="0"/>
          </a:p>
          <a:p>
            <a:r>
              <a:rPr lang="en-US" sz="2000" b="1" dirty="0"/>
              <a:t>Application:  </a:t>
            </a:r>
            <a:r>
              <a:rPr lang="en-US" sz="2000" dirty="0"/>
              <a:t>As Nathan and Gad were King David ‘s helpers from God,  today, the Holy Spirit and the risen Jesus Christ are the Believer’s helpers from God.   (Holy Spirit - John 14:16, 14:26, 15:26, 16:7,  Jesus Christ - 1 John 2:1)</a:t>
            </a:r>
          </a:p>
          <a:p>
            <a:endParaRPr lang="en-US" sz="2000" dirty="0"/>
          </a:p>
          <a:p>
            <a:r>
              <a:rPr lang="en-US" sz="2000" dirty="0"/>
              <a:t>Comforter is also translated, Advocate or Helper</a:t>
            </a:r>
          </a:p>
          <a:p>
            <a:endParaRPr lang="en-US" sz="2000" b="1" dirty="0"/>
          </a:p>
          <a:p>
            <a:r>
              <a:rPr lang="en-US" sz="2000" b="1" dirty="0"/>
              <a:t>Next:  </a:t>
            </a:r>
            <a:r>
              <a:rPr lang="en-US" sz="2000" dirty="0"/>
              <a:t>Discipleship Faith with Elijah and Elisha</a:t>
            </a:r>
          </a:p>
        </p:txBody>
      </p:sp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325EC8-9F89-4198-8218-91A34E1356D1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http://www.w3.org/XML/1998/namespace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f98cc253-feff-40fd-b75e-dde241986d3d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52816</TotalTime>
  <Words>671</Words>
  <Application>Microsoft Office PowerPoint</Application>
  <PresentationFormat>Widescreen</PresentationFormat>
  <Paragraphs>100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Gill Sans MT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1452</cp:revision>
  <cp:lastPrinted>2025-01-29T18:27:06Z</cp:lastPrinted>
  <dcterms:created xsi:type="dcterms:W3CDTF">2013-07-15T20:26:40Z</dcterms:created>
  <dcterms:modified xsi:type="dcterms:W3CDTF">2025-01-29T18:27:14Z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