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86" r:id="rId6"/>
    <p:sldId id="380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9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40640" y="-20636"/>
            <a:ext cx="1211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Apr 13, 2025                                                       			    	            W. 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35474" y="1419514"/>
            <a:ext cx="6629400" cy="517064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The Second Letter of Peter,  Last Things to Remember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1.  FEED MY LAMBS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     Climbing the Stairway “into” Heaven </a:t>
            </a:r>
            <a:r>
              <a:rPr lang="en-US" dirty="0">
                <a:ea typeface="Cambria Math" panose="02040503050406030204" pitchFamily="18" charset="0"/>
              </a:rPr>
              <a:t>(2 Peter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2.  PROTECT MY SHEEP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     False Teachers in the Church </a:t>
            </a:r>
            <a:r>
              <a:rPr lang="en-US" dirty="0">
                <a:ea typeface="Cambria Math" panose="02040503050406030204" pitchFamily="18" charset="0"/>
              </a:rPr>
              <a:t>(2 Peter 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r>
              <a:rPr lang="en-US" b="1" dirty="0">
                <a:ea typeface="Cambria Math" panose="02040503050406030204" pitchFamily="18" charset="0"/>
              </a:rPr>
              <a:t>3.  GUIDE MY SHEEP </a:t>
            </a:r>
            <a:r>
              <a:rPr lang="en-US" dirty="0">
                <a:ea typeface="Cambria Math" panose="02040503050406030204" pitchFamily="18" charset="0"/>
              </a:rPr>
              <a:t>(2 Peter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      I have fought a good fight,  I have finished [my] course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4.   THE GREAT SHEPHERD OF THE SHEEP 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(Hebrews 13:20)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       Last words from “that Great Shepherd to the Sheep”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April 20:  </a:t>
            </a:r>
            <a:r>
              <a:rPr lang="en-US" sz="20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Resurrection breakfast and cantata </a:t>
            </a:r>
          </a:p>
          <a:p>
            <a:endParaRPr lang="en-US" b="1" dirty="0">
              <a:solidFill>
                <a:schemeClr val="bg1"/>
              </a:solidFill>
              <a:highlight>
                <a:srgbClr val="C0C0C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April 27: </a:t>
            </a:r>
            <a:r>
              <a:rPr lang="en-US" sz="2000" dirty="0">
                <a:solidFill>
                  <a:schemeClr val="bg1"/>
                </a:solidFill>
                <a:highlight>
                  <a:srgbClr val="C0C0C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(Psalm 68) with discussion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highlight>
                <a:srgbClr val="C0C0C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F1D052-F2F9-E174-9AE9-BE55F201AC14}"/>
              </a:ext>
            </a:extLst>
          </p:cNvPr>
          <p:cNvSpPr txBox="1"/>
          <p:nvPr/>
        </p:nvSpPr>
        <p:spPr>
          <a:xfrm>
            <a:off x="55084" y="97321"/>
            <a:ext cx="12114881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Last Words from the Great Shepherd to the Sheep, in Biblical order</a:t>
            </a:r>
          </a:p>
          <a:p>
            <a:endParaRPr lang="en-US" sz="1200" b="1" dirty="0"/>
          </a:p>
          <a:p>
            <a:r>
              <a:rPr lang="en-US" sz="2400" b="1" dirty="0"/>
              <a:t>1.  JESUS:  </a:t>
            </a:r>
            <a:r>
              <a:rPr lang="en-US" sz="2000" dirty="0"/>
              <a:t>Thursday evening in the upper room, “I pray for them “ (John 17:20-26) 12 Apostles then Church                       	         Thursday night at Gethsemane, “Father, not My will but Thy will be done” (Matthew 26:36-46)</a:t>
            </a:r>
          </a:p>
          <a:p>
            <a:r>
              <a:rPr lang="en-US" sz="2000" dirty="0"/>
              <a:t>                      Friday afternoon on the cross,  “Father, into Thy hands I commend My spirit” (Luke 23:44-46)</a:t>
            </a:r>
          </a:p>
          <a:p>
            <a:r>
              <a:rPr lang="en-US" sz="2000" dirty="0"/>
              <a:t>	         40 days, “Feed my lambs/sheep” (John 21:15-17, 18-23) “power from on high” (Luke 24:44-52)</a:t>
            </a:r>
          </a:p>
          <a:p>
            <a:endParaRPr lang="en-US" sz="1000" b="1" dirty="0"/>
          </a:p>
          <a:p>
            <a:r>
              <a:rPr lang="en-US" sz="1200" b="1" dirty="0"/>
              <a:t>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r>
              <a:rPr lang="en-US" sz="2400" b="1" dirty="0"/>
              <a:t>2.  STEPHEN:  </a:t>
            </a:r>
            <a:r>
              <a:rPr lang="en-US" sz="2000" dirty="0"/>
              <a:t>“Lord, lay not this sin to their charge.  And when he had said this, he fell asleep” (Acts 7)</a:t>
            </a:r>
          </a:p>
          <a:p>
            <a:pPr marL="457200" indent="-457200">
              <a:buAutoNum type="arabicPeriod" startAt="2"/>
            </a:pPr>
            <a:endParaRPr lang="en-US" sz="1200" dirty="0"/>
          </a:p>
          <a:p>
            <a:r>
              <a:rPr lang="en-US" sz="2400" b="1" dirty="0"/>
              <a:t>3.  PAUL:  </a:t>
            </a:r>
            <a:r>
              <a:rPr lang="en-US" sz="2000" dirty="0"/>
              <a:t>“a dispensation of the gospel is committed unto me, run race-receive uncorruptible crown“ (1 Cor 9)</a:t>
            </a:r>
          </a:p>
          <a:p>
            <a:r>
              <a:rPr lang="en-US" sz="2400" dirty="0"/>
              <a:t>     </a:t>
            </a:r>
            <a:r>
              <a:rPr lang="en-US" sz="2000" dirty="0"/>
              <a:t>rapture of the Church to Christ the Head (Col 1:18, Eph 1:22, 5:23, 1 &amp; 2 Thessalonians, 1 Cor 15)</a:t>
            </a:r>
            <a:endParaRPr lang="en-US" sz="2400" dirty="0"/>
          </a:p>
          <a:p>
            <a:r>
              <a:rPr lang="en-US" sz="2400" dirty="0"/>
              <a:t>     </a:t>
            </a:r>
            <a:r>
              <a:rPr lang="en-US" sz="2000" dirty="0"/>
              <a:t>“that great shepherd of the sheep - - make you perfect in every good work” (Hebrews 13:20-21) </a:t>
            </a:r>
          </a:p>
          <a:p>
            <a:r>
              <a:rPr lang="en-US" sz="2000" dirty="0"/>
              <a:t>       last days-ministers, “I have fought the good fight, I have finished [my course], bring my coat &amp; Bible” (2 Tim 3-4)</a:t>
            </a:r>
          </a:p>
          <a:p>
            <a:endParaRPr lang="en-US" sz="1200" b="1" dirty="0"/>
          </a:p>
          <a:p>
            <a:r>
              <a:rPr lang="en-US" sz="2400" b="1" dirty="0"/>
              <a:t>4.  JAMES:  </a:t>
            </a:r>
            <a:r>
              <a:rPr lang="en-US" sz="2000" dirty="0"/>
              <a:t>“Brethren, if any of you do err from the truth, and one convert him” (James 5:19-20)</a:t>
            </a:r>
            <a:endParaRPr lang="en-US" sz="2400" dirty="0"/>
          </a:p>
          <a:p>
            <a:pPr marL="228600" indent="-228600">
              <a:buAutoNum type="arabicPeriod" startAt="3"/>
            </a:pPr>
            <a:endParaRPr lang="en-US" sz="1200" b="1" dirty="0"/>
          </a:p>
          <a:p>
            <a:r>
              <a:rPr lang="en-US" sz="2400" b="1" dirty="0"/>
              <a:t>5.  PETER:  </a:t>
            </a: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FEED My lambs, 2</a:t>
            </a:r>
            <a:r>
              <a:rPr lang="en-US" sz="2000" baseline="30000" dirty="0"/>
              <a:t>nd </a:t>
            </a:r>
            <a:r>
              <a:rPr lang="en-US" sz="2000" dirty="0"/>
              <a:t>PROTECT My sheep, 3</a:t>
            </a:r>
            <a:r>
              <a:rPr lang="en-US" sz="2000" baseline="30000" dirty="0"/>
              <a:t>rd </a:t>
            </a:r>
            <a:r>
              <a:rPr lang="en-US" sz="2000" dirty="0"/>
              <a:t>GUIDE My sheep/friend (2 Peter/John 21:15-17)</a:t>
            </a:r>
          </a:p>
          <a:p>
            <a:r>
              <a:rPr lang="en-US" sz="1200" dirty="0"/>
              <a:t>     </a:t>
            </a:r>
            <a:endParaRPr lang="en-US" sz="1200" b="1" dirty="0"/>
          </a:p>
          <a:p>
            <a:r>
              <a:rPr lang="en-US" sz="2400" b="1" dirty="0"/>
              <a:t>6.  JUDE:  </a:t>
            </a:r>
            <a:r>
              <a:rPr lang="en-US" sz="2000" dirty="0"/>
              <a:t>common salvation - needful - content for the faith once delivered unto the saints (1-3, 4-19, 20-25)</a:t>
            </a:r>
          </a:p>
          <a:p>
            <a:r>
              <a:rPr lang="en-US" sz="1200" b="1" dirty="0"/>
              <a:t>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endParaRPr lang="en-US" sz="1000" b="1" dirty="0"/>
          </a:p>
          <a:p>
            <a:r>
              <a:rPr lang="en-US" sz="2400" b="1" dirty="0"/>
              <a:t>7.  JOHN:  </a:t>
            </a:r>
            <a:r>
              <a:rPr lang="en-US" sz="2000" dirty="0"/>
              <a:t>“Hear, what the Spirit says unto the churches” (Rev 1-3, 4-5)  “Surely I come quickly” (22:16-21)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015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40334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2 Peter (4),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week:  1 Kings 21:1-2 Kings 1:8 (Mon-Sat) &amp; Psalm 68 (Sun)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248059" y="4059135"/>
            <a:ext cx="3356620" cy="17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schemas.microsoft.com/office/2006/documentManagement/types"/>
    <ds:schemaRef ds:uri="http://purl.org/dc/elements/1.1/"/>
    <ds:schemaRef ds:uri="http://purl.org/dc/dcmitype/"/>
    <ds:schemaRef ds:uri="f98cc253-feff-40fd-b75e-dde241986d3d"/>
    <ds:schemaRef ds:uri="http://purl.org/dc/terms/"/>
    <ds:schemaRef ds:uri="7ea62328-f9cb-43bf-99db-6009b3f2bb1b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55016</TotalTime>
  <Words>719</Words>
  <Application>Microsoft Office PowerPoint</Application>
  <PresentationFormat>Widescreen</PresentationFormat>
  <Paragraphs>83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1580</cp:revision>
  <cp:lastPrinted>2025-04-12T22:53:59Z</cp:lastPrinted>
  <dcterms:created xsi:type="dcterms:W3CDTF">2013-07-15T20:26:40Z</dcterms:created>
  <dcterms:modified xsi:type="dcterms:W3CDTF">2025-04-12T22:56:15Z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