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1" r:id="rId4"/>
  </p:sldMasterIdLst>
  <p:notesMasterIdLst>
    <p:notesMasterId r:id="rId10"/>
  </p:notesMasterIdLst>
  <p:sldIdLst>
    <p:sldId id="391" r:id="rId5"/>
    <p:sldId id="393" r:id="rId6"/>
    <p:sldId id="394" r:id="rId7"/>
    <p:sldId id="396" r:id="rId8"/>
    <p:sldId id="395" r:id="rId9"/>
  </p:sldIdLst>
  <p:sldSz cx="12192000" cy="6858000"/>
  <p:notesSz cx="938847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085BF52-3046-2463-5A42-3056237DDF1B}" name="Bill Heath" initials="BH" userId="e5502471a9019beb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62DE63-B2CF-40A6-BFAA-76F4A1FA17D8}" v="21" dt="2025-12-28T00:57:24.3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45" d="100"/>
          <a:sy n="45" d="100"/>
        </p:scale>
        <p:origin x="281" y="41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l Heath" userId="e5502471a9019beb" providerId="LiveId" clId="{813D262F-908F-4E50-9894-E380FCA4CA07}"/>
    <pc:docChg chg="undo custSel delSld modSld sldOrd">
      <pc:chgData name="Bill Heath" userId="e5502471a9019beb" providerId="LiveId" clId="{813D262F-908F-4E50-9894-E380FCA4CA07}" dt="2025-12-28T01:02:01.552" v="3937" actId="1076"/>
      <pc:docMkLst>
        <pc:docMk/>
      </pc:docMkLst>
      <pc:sldChg chg="modSp mod">
        <pc:chgData name="Bill Heath" userId="e5502471a9019beb" providerId="LiveId" clId="{813D262F-908F-4E50-9894-E380FCA4CA07}" dt="2025-12-28T00:41:05.934" v="3539" actId="20577"/>
        <pc:sldMkLst>
          <pc:docMk/>
          <pc:sldMk cId="3667287670" sldId="391"/>
        </pc:sldMkLst>
        <pc:spChg chg="mod">
          <ac:chgData name="Bill Heath" userId="e5502471a9019beb" providerId="LiveId" clId="{813D262F-908F-4E50-9894-E380FCA4CA07}" dt="2025-12-20T03:14:29.511" v="548" actId="20577"/>
          <ac:spMkLst>
            <pc:docMk/>
            <pc:sldMk cId="3667287670" sldId="391"/>
            <ac:spMk id="2" creationId="{78ED4D35-0A64-C74A-376D-4AD69E51AFCE}"/>
          </ac:spMkLst>
        </pc:spChg>
        <pc:graphicFrameChg chg="mod modGraphic">
          <ac:chgData name="Bill Heath" userId="e5502471a9019beb" providerId="LiveId" clId="{813D262F-908F-4E50-9894-E380FCA4CA07}" dt="2025-12-28T00:41:05.934" v="3539" actId="20577"/>
          <ac:graphicFrameMkLst>
            <pc:docMk/>
            <pc:sldMk cId="3667287670" sldId="391"/>
            <ac:graphicFrameMk id="4102" creationId="{28F66BBF-B579-361C-14F8-F34EF300E14D}"/>
          </ac:graphicFrameMkLst>
        </pc:graphicFrameChg>
      </pc:sldChg>
      <pc:sldChg chg="addSp delSp modSp mod">
        <pc:chgData name="Bill Heath" userId="e5502471a9019beb" providerId="LiveId" clId="{813D262F-908F-4E50-9894-E380FCA4CA07}" dt="2025-12-28T01:02:01.552" v="3937" actId="1076"/>
        <pc:sldMkLst>
          <pc:docMk/>
          <pc:sldMk cId="4273682000" sldId="393"/>
        </pc:sldMkLst>
        <pc:spChg chg="add mod">
          <ac:chgData name="Bill Heath" userId="e5502471a9019beb" providerId="LiveId" clId="{813D262F-908F-4E50-9894-E380FCA4CA07}" dt="2025-12-28T01:02:01.552" v="3937" actId="1076"/>
          <ac:spMkLst>
            <pc:docMk/>
            <pc:sldMk cId="4273682000" sldId="393"/>
            <ac:spMk id="7" creationId="{CCB08BFB-1F25-31C1-D84F-AF8BE3DC376F}"/>
          </ac:spMkLst>
        </pc:spChg>
        <pc:spChg chg="mod">
          <ac:chgData name="Bill Heath" userId="e5502471a9019beb" providerId="LiveId" clId="{813D262F-908F-4E50-9894-E380FCA4CA07}" dt="2025-12-28T01:01:52.836" v="3936" actId="1036"/>
          <ac:spMkLst>
            <pc:docMk/>
            <pc:sldMk cId="4273682000" sldId="393"/>
            <ac:spMk id="8" creationId="{8D103ACA-B756-C7BF-6775-62E103BD2DEC}"/>
          </ac:spMkLst>
        </pc:spChg>
        <pc:picChg chg="add del mod">
          <ac:chgData name="Bill Heath" userId="e5502471a9019beb" providerId="LiveId" clId="{813D262F-908F-4E50-9894-E380FCA4CA07}" dt="2025-12-27T18:53:01.688" v="1553" actId="478"/>
          <ac:picMkLst>
            <pc:docMk/>
            <pc:sldMk cId="4273682000" sldId="393"/>
            <ac:picMk id="4" creationId="{C2F780F9-7A93-0965-D570-AD8E01170E4B}"/>
          </ac:picMkLst>
        </pc:picChg>
        <pc:picChg chg="add mod">
          <ac:chgData name="Bill Heath" userId="e5502471a9019beb" providerId="LiveId" clId="{813D262F-908F-4E50-9894-E380FCA4CA07}" dt="2025-12-28T01:01:44.316" v="3925" actId="1035"/>
          <ac:picMkLst>
            <pc:docMk/>
            <pc:sldMk cId="4273682000" sldId="393"/>
            <ac:picMk id="5" creationId="{6D7D4012-B586-3605-E6FC-AB9D2AEF387B}"/>
          </ac:picMkLst>
        </pc:picChg>
      </pc:sldChg>
      <pc:sldChg chg="addSp modSp mod ord">
        <pc:chgData name="Bill Heath" userId="e5502471a9019beb" providerId="LiveId" clId="{813D262F-908F-4E50-9894-E380FCA4CA07}" dt="2025-12-28T00:54:52.333" v="3840" actId="6549"/>
        <pc:sldMkLst>
          <pc:docMk/>
          <pc:sldMk cId="1411235284" sldId="394"/>
        </pc:sldMkLst>
        <pc:spChg chg="add mod">
          <ac:chgData name="Bill Heath" userId="e5502471a9019beb" providerId="LiveId" clId="{813D262F-908F-4E50-9894-E380FCA4CA07}" dt="2025-12-28T00:50:41.606" v="3768" actId="1036"/>
          <ac:spMkLst>
            <pc:docMk/>
            <pc:sldMk cId="1411235284" sldId="394"/>
            <ac:spMk id="4" creationId="{30258D80-3872-D011-4B18-685D70D489CF}"/>
          </ac:spMkLst>
        </pc:spChg>
        <pc:graphicFrameChg chg="mod modGraphic">
          <ac:chgData name="Bill Heath" userId="e5502471a9019beb" providerId="LiveId" clId="{813D262F-908F-4E50-9894-E380FCA4CA07}" dt="2025-12-28T00:54:52.333" v="3840" actId="6549"/>
          <ac:graphicFrameMkLst>
            <pc:docMk/>
            <pc:sldMk cId="1411235284" sldId="394"/>
            <ac:graphicFrameMk id="2" creationId="{39EA3FA5-EA19-BCD5-BA32-9A3E01888D79}"/>
          </ac:graphicFrameMkLst>
        </pc:graphicFrameChg>
        <pc:picChg chg="add mod">
          <ac:chgData name="Bill Heath" userId="e5502471a9019beb" providerId="LiveId" clId="{813D262F-908F-4E50-9894-E380FCA4CA07}" dt="2025-12-28T00:40:39.400" v="3531" actId="1035"/>
          <ac:picMkLst>
            <pc:docMk/>
            <pc:sldMk cId="1411235284" sldId="394"/>
            <ac:picMk id="3" creationId="{C8A167C9-6B41-1786-A111-3AA590F9E89D}"/>
          </ac:picMkLst>
        </pc:picChg>
      </pc:sldChg>
      <pc:sldChg chg="addSp delSp modSp mod setBg">
        <pc:chgData name="Bill Heath" userId="e5502471a9019beb" providerId="LiveId" clId="{813D262F-908F-4E50-9894-E380FCA4CA07}" dt="2025-12-27T16:45:11.017" v="1509" actId="1037"/>
        <pc:sldMkLst>
          <pc:docMk/>
          <pc:sldMk cId="3791443641" sldId="396"/>
        </pc:sldMkLst>
        <pc:spChg chg="add mod">
          <ac:chgData name="Bill Heath" userId="e5502471a9019beb" providerId="LiveId" clId="{813D262F-908F-4E50-9894-E380FCA4CA07}" dt="2025-12-27T16:23:58.444" v="1402" actId="1036"/>
          <ac:spMkLst>
            <pc:docMk/>
            <pc:sldMk cId="3791443641" sldId="396"/>
            <ac:spMk id="2" creationId="{230BE0E9-F9E4-36A4-AA7D-D6CB254C4198}"/>
          </ac:spMkLst>
        </pc:spChg>
        <pc:spChg chg="add mod">
          <ac:chgData name="Bill Heath" userId="e5502471a9019beb" providerId="LiveId" clId="{813D262F-908F-4E50-9894-E380FCA4CA07}" dt="2025-12-27T16:28:30.707" v="1445" actId="1037"/>
          <ac:spMkLst>
            <pc:docMk/>
            <pc:sldMk cId="3791443641" sldId="396"/>
            <ac:spMk id="11" creationId="{2588789C-24A7-9F5F-3C52-6DDDEBA7B515}"/>
          </ac:spMkLst>
        </pc:spChg>
        <pc:spChg chg="add mod">
          <ac:chgData name="Bill Heath" userId="e5502471a9019beb" providerId="LiveId" clId="{813D262F-908F-4E50-9894-E380FCA4CA07}" dt="2025-12-27T16:28:37.844" v="1451" actId="1036"/>
          <ac:spMkLst>
            <pc:docMk/>
            <pc:sldMk cId="3791443641" sldId="396"/>
            <ac:spMk id="12" creationId="{3F150A2F-81F3-E983-22E0-F32FDF45A2CA}"/>
          </ac:spMkLst>
        </pc:spChg>
        <pc:spChg chg="add mod">
          <ac:chgData name="Bill Heath" userId="e5502471a9019beb" providerId="LiveId" clId="{813D262F-908F-4E50-9894-E380FCA4CA07}" dt="2025-12-27T16:28:03.963" v="1433" actId="1036"/>
          <ac:spMkLst>
            <pc:docMk/>
            <pc:sldMk cId="3791443641" sldId="396"/>
            <ac:spMk id="13" creationId="{E8B86B5A-7885-4026-09C5-FFAB206702E7}"/>
          </ac:spMkLst>
        </pc:spChg>
        <pc:spChg chg="add mod">
          <ac:chgData name="Bill Heath" userId="e5502471a9019beb" providerId="LiveId" clId="{813D262F-908F-4E50-9894-E380FCA4CA07}" dt="2025-12-27T16:45:11.017" v="1509" actId="1037"/>
          <ac:spMkLst>
            <pc:docMk/>
            <pc:sldMk cId="3791443641" sldId="396"/>
            <ac:spMk id="14" creationId="{C2070CFC-0A49-E269-7DD4-D54989243217}"/>
          </ac:spMkLst>
        </pc:spChg>
        <pc:picChg chg="mod">
          <ac:chgData name="Bill Heath" userId="e5502471a9019beb" providerId="LiveId" clId="{813D262F-908F-4E50-9894-E380FCA4CA07}" dt="2025-12-27T16:18:53.136" v="1217" actId="1076"/>
          <ac:picMkLst>
            <pc:docMk/>
            <pc:sldMk cId="3791443641" sldId="396"/>
            <ac:picMk id="4" creationId="{4DD96B33-700B-C758-8E1B-EE505440B74C}"/>
          </ac:picMkLst>
        </pc:picChg>
        <pc:picChg chg="add mod modCrop">
          <ac:chgData name="Bill Heath" userId="e5502471a9019beb" providerId="LiveId" clId="{813D262F-908F-4E50-9894-E380FCA4CA07}" dt="2025-12-27T16:27:54.562" v="1424" actId="1038"/>
          <ac:picMkLst>
            <pc:docMk/>
            <pc:sldMk cId="3791443641" sldId="396"/>
            <ac:picMk id="5" creationId="{F1636CCD-BB72-FDA8-7729-361877FF37AD}"/>
          </ac:picMkLst>
        </pc:picChg>
        <pc:picChg chg="add del mod">
          <ac:chgData name="Bill Heath" userId="e5502471a9019beb" providerId="LiveId" clId="{813D262F-908F-4E50-9894-E380FCA4CA07}" dt="2025-12-27T16:02:31.438" v="1007" actId="478"/>
          <ac:picMkLst>
            <pc:docMk/>
            <pc:sldMk cId="3791443641" sldId="396"/>
            <ac:picMk id="6" creationId="{6267B314-318C-00B5-7836-B015B3831563}"/>
          </ac:picMkLst>
        </pc:picChg>
        <pc:picChg chg="add mod">
          <ac:chgData name="Bill Heath" userId="e5502471a9019beb" providerId="LiveId" clId="{813D262F-908F-4E50-9894-E380FCA4CA07}" dt="2025-12-27T16:28:21.315" v="1436" actId="1036"/>
          <ac:picMkLst>
            <pc:docMk/>
            <pc:sldMk cId="3791443641" sldId="396"/>
            <ac:picMk id="7" creationId="{562492AB-22E3-68EF-7DEF-CDC6D62D1E8F}"/>
          </ac:picMkLst>
        </pc:picChg>
        <pc:picChg chg="add mod">
          <ac:chgData name="Bill Heath" userId="e5502471a9019beb" providerId="LiveId" clId="{813D262F-908F-4E50-9894-E380FCA4CA07}" dt="2025-12-27T16:18:07.217" v="1207" actId="1076"/>
          <ac:picMkLst>
            <pc:docMk/>
            <pc:sldMk cId="3791443641" sldId="396"/>
            <ac:picMk id="8" creationId="{4FE79D43-6488-B0F6-A5E5-3452DD47FC61}"/>
          </ac:picMkLst>
        </pc:picChg>
        <pc:picChg chg="add del mod">
          <ac:chgData name="Bill Heath" userId="e5502471a9019beb" providerId="LiveId" clId="{813D262F-908F-4E50-9894-E380FCA4CA07}" dt="2025-12-27T16:03:27.191" v="1049" actId="478"/>
          <ac:picMkLst>
            <pc:docMk/>
            <pc:sldMk cId="3791443641" sldId="396"/>
            <ac:picMk id="9" creationId="{AB454189-A8CA-5AF8-962C-26842E59C475}"/>
          </ac:picMkLst>
        </pc:picChg>
        <pc:picChg chg="mod">
          <ac:chgData name="Bill Heath" userId="e5502471a9019beb" providerId="LiveId" clId="{813D262F-908F-4E50-9894-E380FCA4CA07}" dt="2025-12-27T16:18:56.148" v="1218" actId="1076"/>
          <ac:picMkLst>
            <pc:docMk/>
            <pc:sldMk cId="3791443641" sldId="396"/>
            <ac:picMk id="10" creationId="{25D3961B-E0AD-E458-A32A-2E6B8974CE3C}"/>
          </ac:picMkLst>
        </pc:picChg>
        <pc:picChg chg="add mod">
          <ac:chgData name="Bill Heath" userId="e5502471a9019beb" providerId="LiveId" clId="{813D262F-908F-4E50-9894-E380FCA4CA07}" dt="2025-12-27T16:27:32.385" v="1416" actId="1037"/>
          <ac:picMkLst>
            <pc:docMk/>
            <pc:sldMk cId="3791443641" sldId="396"/>
            <ac:picMk id="16" creationId="{E857BDDA-6585-18B0-F138-9230B13E0F2A}"/>
          </ac:picMkLst>
        </pc:picChg>
      </pc:sldChg>
      <pc:sldChg chg="delSp modSp del mod">
        <pc:chgData name="Bill Heath" userId="e5502471a9019beb" providerId="LiveId" clId="{813D262F-908F-4E50-9894-E380FCA4CA07}" dt="2025-12-27T16:12:56.819" v="1147" actId="47"/>
        <pc:sldMkLst>
          <pc:docMk/>
          <pc:sldMk cId="3786988384" sldId="397"/>
        </pc:sldMkLst>
        <pc:picChg chg="del mod">
          <ac:chgData name="Bill Heath" userId="e5502471a9019beb" providerId="LiveId" clId="{813D262F-908F-4E50-9894-E380FCA4CA07}" dt="2025-12-27T16:02:19.001" v="1003" actId="21"/>
          <ac:picMkLst>
            <pc:docMk/>
            <pc:sldMk cId="3786988384" sldId="397"/>
            <ac:picMk id="3" creationId="{6267B314-318C-00B5-7836-B015B3831563}"/>
          </ac:picMkLst>
        </pc:picChg>
        <pc:picChg chg="del mod">
          <ac:chgData name="Bill Heath" userId="e5502471a9019beb" providerId="LiveId" clId="{813D262F-908F-4E50-9894-E380FCA4CA07}" dt="2025-12-27T16:02:55.425" v="1009" actId="21"/>
          <ac:picMkLst>
            <pc:docMk/>
            <pc:sldMk cId="3786988384" sldId="397"/>
            <ac:picMk id="6" creationId="{4FE79D43-6488-B0F6-A5E5-3452DD47FC61}"/>
          </ac:picMkLst>
        </pc:picChg>
      </pc:sldChg>
      <pc:sldChg chg="modSp del mod ord">
        <pc:chgData name="Bill Heath" userId="e5502471a9019beb" providerId="LiveId" clId="{813D262F-908F-4E50-9894-E380FCA4CA07}" dt="2025-12-28T00:48:05.056" v="3727" actId="2696"/>
        <pc:sldMkLst>
          <pc:docMk/>
          <pc:sldMk cId="3947176970" sldId="398"/>
        </pc:sldMkLst>
        <pc:spChg chg="mod">
          <ac:chgData name="Bill Heath" userId="e5502471a9019beb" providerId="LiveId" clId="{813D262F-908F-4E50-9894-E380FCA4CA07}" dt="2025-12-27T19:22:03.674" v="1917" actId="6549"/>
          <ac:spMkLst>
            <pc:docMk/>
            <pc:sldMk cId="3947176970" sldId="398"/>
            <ac:spMk id="2" creationId="{DD5B1C25-48B0-5F8A-3C4C-84966857A40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333EA7-FC35-4F29-9609-CCCBA411E5D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6395EB-D212-4576-AD95-E0031CEE102B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pPr algn="ctr"/>
          <a:r>
            <a:rPr lang="en-US" sz="2400" dirty="0"/>
            <a:t>Jesus Teaches in Parables</a:t>
          </a:r>
        </a:p>
        <a:p>
          <a:pPr algn="l"/>
          <a:r>
            <a:rPr lang="en-US" sz="2400" dirty="0"/>
            <a:t>1.  New Wine in New Bottles (Luke 5:37-39)</a:t>
          </a:r>
        </a:p>
        <a:p>
          <a:pPr algn="l"/>
          <a:r>
            <a:rPr lang="en-US" sz="2400" dirty="0"/>
            <a:t>2.  Let us Bind the Strong Man (Mark 3:23-30)</a:t>
          </a:r>
        </a:p>
        <a:p>
          <a:pPr algn="l"/>
          <a:r>
            <a:rPr lang="en-US" sz="2400" dirty="0"/>
            <a:t>3.  Is My House Built on Rock? (Luke6:46-49)</a:t>
          </a:r>
        </a:p>
        <a:p>
          <a:pPr algn="l"/>
          <a:r>
            <a:rPr lang="en-US" sz="2400" dirty="0"/>
            <a:t>4.  </a:t>
          </a:r>
          <a:r>
            <a:rPr lang="en-US" sz="2400" b="0" u="sng" dirty="0"/>
            <a:t>Asaph’s Secret Revealed (Matthew 13:1-52) </a:t>
          </a:r>
        </a:p>
        <a:p>
          <a:pPr algn="l"/>
          <a:r>
            <a:rPr lang="en-US" sz="2400" dirty="0"/>
            <a:t>5.  Defiled Eating &amp; Words (Mark 7:1-23)</a:t>
          </a:r>
        </a:p>
        <a:p>
          <a:pPr algn="l"/>
          <a:r>
            <a:rPr lang="en-US" sz="2400" dirty="0"/>
            <a:t>6. Workers’ Time in the Vineyard  (Mt 20:1-16)</a:t>
          </a:r>
        </a:p>
        <a:p>
          <a:pPr algn="l"/>
          <a:r>
            <a:rPr lang="en-US" sz="2400" dirty="0"/>
            <a:t>7.  The Rich Fool (Luke 12:13-21)</a:t>
          </a:r>
        </a:p>
        <a:p>
          <a:pPr algn="l"/>
          <a:r>
            <a:rPr lang="en-US" sz="2400" dirty="0"/>
            <a:t>8.  God’s Fairness Acts (Luke 12:41-48)</a:t>
          </a:r>
        </a:p>
        <a:p>
          <a:pPr algn="l"/>
          <a:r>
            <a:rPr lang="en-US" sz="2400" dirty="0"/>
            <a:t>9.  The Barren Fig Tree for 3+ Years (Luke 13:6-9)</a:t>
          </a:r>
        </a:p>
        <a:p>
          <a:pPr algn="l"/>
          <a:r>
            <a:rPr lang="en-US" sz="2400" dirty="0"/>
            <a:t>10.  </a:t>
          </a:r>
        </a:p>
      </dgm:t>
    </dgm:pt>
    <dgm:pt modelId="{BAB21EC9-4A22-4968-8D0D-3824B2256B04}" type="parTrans" cxnId="{D4EEE82B-2F8F-438D-9DC3-F48790E5C7A4}">
      <dgm:prSet/>
      <dgm:spPr/>
      <dgm:t>
        <a:bodyPr/>
        <a:lstStyle/>
        <a:p>
          <a:endParaRPr lang="en-US" sz="3200"/>
        </a:p>
      </dgm:t>
    </dgm:pt>
    <dgm:pt modelId="{05C68778-4295-443B-AEC7-A6A3560666AC}" type="sibTrans" cxnId="{D4EEE82B-2F8F-438D-9DC3-F48790E5C7A4}">
      <dgm:prSet/>
      <dgm:spPr/>
      <dgm:t>
        <a:bodyPr/>
        <a:lstStyle/>
        <a:p>
          <a:endParaRPr lang="en-US" sz="3200"/>
        </a:p>
      </dgm:t>
    </dgm:pt>
    <dgm:pt modelId="{7C7C8AE0-A7C6-43C0-A15E-A1B0E32FE898}" type="pres">
      <dgm:prSet presAssocID="{AF333EA7-FC35-4F29-9609-CCCBA411E5D3}" presName="vert0" presStyleCnt="0">
        <dgm:presLayoutVars>
          <dgm:dir/>
          <dgm:animOne val="branch"/>
          <dgm:animLvl val="lvl"/>
        </dgm:presLayoutVars>
      </dgm:prSet>
      <dgm:spPr/>
    </dgm:pt>
    <dgm:pt modelId="{C90FEED4-1CE9-45BD-90A7-3E4555B209DA}" type="pres">
      <dgm:prSet presAssocID="{1F6395EB-D212-4576-AD95-E0031CEE102B}" presName="thickLine" presStyleLbl="alignNode1" presStyleIdx="0" presStyleCnt="1"/>
      <dgm:spPr/>
    </dgm:pt>
    <dgm:pt modelId="{A1D15EB4-96CD-476D-B320-D93FBDA9A87D}" type="pres">
      <dgm:prSet presAssocID="{1F6395EB-D212-4576-AD95-E0031CEE102B}" presName="horz1" presStyleCnt="0"/>
      <dgm:spPr/>
    </dgm:pt>
    <dgm:pt modelId="{8B8E1A95-3DB2-4A32-9ED1-FDE72B4DE216}" type="pres">
      <dgm:prSet presAssocID="{1F6395EB-D212-4576-AD95-E0031CEE102B}" presName="tx1" presStyleLbl="revTx" presStyleIdx="0" presStyleCnt="1"/>
      <dgm:spPr/>
    </dgm:pt>
    <dgm:pt modelId="{544DA901-5FCA-4520-ADBE-BB59F8A27792}" type="pres">
      <dgm:prSet presAssocID="{1F6395EB-D212-4576-AD95-E0031CEE102B}" presName="vert1" presStyleCnt="0"/>
      <dgm:spPr/>
    </dgm:pt>
  </dgm:ptLst>
  <dgm:cxnLst>
    <dgm:cxn modelId="{D4EEE82B-2F8F-438D-9DC3-F48790E5C7A4}" srcId="{AF333EA7-FC35-4F29-9609-CCCBA411E5D3}" destId="{1F6395EB-D212-4576-AD95-E0031CEE102B}" srcOrd="0" destOrd="0" parTransId="{BAB21EC9-4A22-4968-8D0D-3824B2256B04}" sibTransId="{05C68778-4295-443B-AEC7-A6A3560666AC}"/>
    <dgm:cxn modelId="{771F2A80-13CB-499A-9A23-0F8E1204D1C7}" type="presOf" srcId="{1F6395EB-D212-4576-AD95-E0031CEE102B}" destId="{8B8E1A95-3DB2-4A32-9ED1-FDE72B4DE216}" srcOrd="0" destOrd="0" presId="urn:microsoft.com/office/officeart/2008/layout/LinedList"/>
    <dgm:cxn modelId="{F5F9748A-6F92-41D8-80B3-C08C8265BEA4}" type="presOf" srcId="{AF333EA7-FC35-4F29-9609-CCCBA411E5D3}" destId="{7C7C8AE0-A7C6-43C0-A15E-A1B0E32FE898}" srcOrd="0" destOrd="0" presId="urn:microsoft.com/office/officeart/2008/layout/LinedList"/>
    <dgm:cxn modelId="{215F7A12-C134-48E2-9ADD-C1139E4051DF}" type="presParOf" srcId="{7C7C8AE0-A7C6-43C0-A15E-A1B0E32FE898}" destId="{C90FEED4-1CE9-45BD-90A7-3E4555B209DA}" srcOrd="0" destOrd="0" presId="urn:microsoft.com/office/officeart/2008/layout/LinedList"/>
    <dgm:cxn modelId="{B7008E71-0746-4D7A-BD0B-D09F5AE75768}" type="presParOf" srcId="{7C7C8AE0-A7C6-43C0-A15E-A1B0E32FE898}" destId="{A1D15EB4-96CD-476D-B320-D93FBDA9A87D}" srcOrd="1" destOrd="0" presId="urn:microsoft.com/office/officeart/2008/layout/LinedList"/>
    <dgm:cxn modelId="{C701783E-033B-42E4-8033-EE38EC7BB85E}" type="presParOf" srcId="{A1D15EB4-96CD-476D-B320-D93FBDA9A87D}" destId="{8B8E1A95-3DB2-4A32-9ED1-FDE72B4DE216}" srcOrd="0" destOrd="0" presId="urn:microsoft.com/office/officeart/2008/layout/LinedList"/>
    <dgm:cxn modelId="{63326B7C-AE5B-4BC1-B4A0-3420F8DF177D}" type="presParOf" srcId="{A1D15EB4-96CD-476D-B320-D93FBDA9A87D}" destId="{544DA901-5FCA-4520-ADBE-BB59F8A2779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0FEED4-1CE9-45BD-90A7-3E4555B209DA}">
      <dsp:nvSpPr>
        <dsp:cNvPr id="0" name=""/>
        <dsp:cNvSpPr/>
      </dsp:nvSpPr>
      <dsp:spPr>
        <a:xfrm>
          <a:off x="0" y="0"/>
          <a:ext cx="63059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8E1A95-3DB2-4A32-9ED1-FDE72B4DE216}">
      <dsp:nvSpPr>
        <dsp:cNvPr id="0" name=""/>
        <dsp:cNvSpPr/>
      </dsp:nvSpPr>
      <dsp:spPr>
        <a:xfrm>
          <a:off x="0" y="0"/>
          <a:ext cx="6305970" cy="5157556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Jesus Teaches in Parables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1.  New Wine in New Bottles (Luke 5:37-39)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2.  Let us Bind the Strong Man (Mark 3:23-30)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3.  Is My House Built on Rock? (Luke6:46-49)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4.  </a:t>
          </a:r>
          <a:r>
            <a:rPr lang="en-US" sz="2400" b="0" u="sng" kern="1200" dirty="0"/>
            <a:t>Asaph’s Secret Revealed (Matthew 13:1-52)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5.  Defiled Eating &amp; Words (Mark 7:1-23)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6. Workers’ Time in the Vineyard  (Mt 20:1-16)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7.  The Rich Fool (Luke 12:13-21)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8.  God’s Fairness Acts (Luke 12:41-48)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9.  The Barren Fig Tree for 3+ Years (Luke 13:6-9)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10.  </a:t>
          </a:r>
        </a:p>
      </dsp:txBody>
      <dsp:txXfrm>
        <a:off x="0" y="0"/>
        <a:ext cx="6305970" cy="51575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68899" cy="355484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480" y="0"/>
            <a:ext cx="4068899" cy="355484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0AC9DA1F-9C06-46A4-8A99-BC0A7DC41F13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009" y="3417931"/>
            <a:ext cx="7512459" cy="2797035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746992"/>
            <a:ext cx="4068899" cy="355484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480" y="6746992"/>
            <a:ext cx="4068899" cy="355484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EF112C6F-2770-4703-98DB-2275B640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1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Fellowship Church by Bill Heath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AD51A55-303F-4D54-AB99-832332D3BB80}" type="datetime1">
              <a:rPr lang="en-US" smtClean="0"/>
              <a:t>12/27/2025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Notes:  Core Scriptures to profit the souls of women with God's design, purpose, and beauty.  Genesis 1:27, Proverbs 31, Matthew 19:4, Romans 16:1-16, Ephesians 5:22-33, 1 Peter 3:1-7</a:t>
            </a:r>
          </a:p>
        </p:txBody>
      </p:sp>
    </p:spTree>
    <p:extLst>
      <p:ext uri="{BB962C8B-B14F-4D97-AF65-F5344CB8AC3E}">
        <p14:creationId xmlns:p14="http://schemas.microsoft.com/office/powerpoint/2010/main" val="2741437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43FFF1-7E34-ACE1-0C59-D2504E5E4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C30DB0-61DD-65AE-8D88-1E7FC7E699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988B57-1C63-DA74-9D27-3E9D450997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2FDBB-91B8-C096-BC59-4AF4DBDA53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12C6F-2770-4703-98DB-2275B640CE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7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12C6F-2770-4703-98DB-2275B640CE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69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873E6-8AF2-DA17-17D6-215E9911C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DE250D-A825-CDBF-6B26-E5B4E464C8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79970D-837C-2142-2503-FC1CDA17F8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2AD346-063D-FBC4-A31D-CA7A965D9B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265">
              <a:defRPr/>
            </a:pPr>
            <a:fld id="{EF112C6F-2770-4703-98DB-2275B640CE0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4265">
                <a:defRPr/>
              </a:pPr>
              <a:t>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99919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5B67A-261F-9DE2-01F4-59766EB60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986B47-F04F-B032-5DF6-8D446B5791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2B05A-85D2-0B7B-8AD9-202775A37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83920-9796-51D7-7B01-4D3EE2469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46A3B-85BA-41E0-3E7D-D9310EBB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08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0C598-BE26-A80B-0421-F1DB3A249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BFA8D7-95A0-8DD1-EEAE-F672E3F23D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29B2C-1ECB-2C63-5849-5FC6D25B0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C0C92-6A66-42CE-7D8C-8B28F9A97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E2458-12BE-2EA7-AFB3-C6C566D24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71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91F562-B015-29AE-E68D-EFA1192ABC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0733EA-5D0A-426F-3B5C-3F2D18B27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2CC72-024A-43EA-BF05-67E22683F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6518-33A4-4532-1F2D-23A95CBFF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391F5-09BE-D072-E6C8-D4B52F999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49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6E646-2988-0016-83C8-ABBCC4160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D27B3-9EB6-554C-DC5F-B0AFF5BFA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8C58E-59EF-A80D-8A92-4C706C6EF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09AE1-587A-B9A0-7536-7619B2350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45967-ED14-C0B2-E816-FD76E38F8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6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B252F-E9F8-BEFE-E9AE-7E37A961D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CAC0E-0E4E-9770-AA4F-17A9E007C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010F5-956E-532C-D62B-1EFB3D64F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51D6A-13B2-4634-882C-51D5BB896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D65DB-599C-478A-4EF1-D72ED7E65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67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E8597-4776-2EBC-2786-AB3A655EF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893AE-3EC4-9FBF-58A0-269E4ABDFF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28B258-33A4-9EDA-D199-A2A61B257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1376C-F755-7D1B-63F2-7723EBA20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710ADB-C96D-71AA-2670-A894894DD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C3B9D3-10CE-946A-C332-6C74ADEE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99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545BD-8620-2E66-A3D4-F0A7ED63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0C2867-03F6-1394-4E3C-53C535106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759B24-07FD-BF6D-5FEA-D3F2FCFD7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7EE568-E5A6-6D85-D7D9-EEA86715F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3C2469-4709-B49E-67F5-BC86510DA3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39F942-C2FA-A491-6711-8AE66C9C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190FC4-6AEF-8B96-5C2B-36CD9A049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B44438-44CE-DE86-0DC8-EBADDC931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3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3C6A5-DC17-8DFC-8CAC-9B9C8DD07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BE22BF-B2E4-0075-316E-353EE5B71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6168DB-DDBA-D74F-01C9-2801256FF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DB4DE-C342-5C40-C8F5-53E8B40F9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93AEC7-2627-7021-F79E-BC57259D0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F61FD6-4987-E19E-1FC7-9F1CD4AA1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7F659-64E4-FC20-3A9E-1FAE44F4B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A24DC-F02D-1BF9-8DFE-D8577A860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AA109-5826-3716-750F-4F8B49FE1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15675-6163-1F32-8880-123F09C8B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BD302-85C7-639A-4C77-F1B19282A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09919-FAFA-6AE6-505C-1208FC895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B3E96-0BC3-C140-64E7-162722506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93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FE0E4-325B-1AE4-6DA5-F7B5DED9E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68FD5C-1C6C-2DF5-40C9-FF8DDB2B1C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3EF42D-6042-2014-44AC-5AE0DD0EC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BDF341-5281-90C2-8579-F66754169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12/27/2025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548D91-356D-C664-7BDE-B9305B84B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8FEE8-F0DF-4403-F170-7E5B96E62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57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C5926E-5C15-E9CC-DA68-B6349B0E4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323C2-3787-4536-916E-1191EFEFF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A4ADE-A51F-F14D-6E7C-2B6CDADE0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86461-30A0-FC14-92B4-50ABD51C2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B6BA9-84F9-9FF4-92AA-3CBB92D1E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739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hyperlink" Target="https://www.bing.com/videos/riverview/relatedvideo?&amp;q=parables+in+blues+new+wine+in+old+bottles&amp;&amp;mid=07E04DA31226A6C2E15B07E04DA31226A6C2E15B&amp;&amp;FORM=VRDGAR" TargetMode="External"/><Relationship Id="rId4" Type="http://schemas.openxmlformats.org/officeDocument/2006/relationships/image" Target="../media/image2.jpeg"/><Relationship Id="rId9" Type="http://schemas.microsoft.com/office/2007/relationships/diagramDrawing" Target="../diagrams/drawin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thelivingmessage.com/category/praye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DB6C924B-D136-B41C-57F2-9E15057EF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1551" y="587812"/>
            <a:ext cx="3692116" cy="696888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Straight &amp; Balanced</a:t>
            </a:r>
          </a:p>
          <a:p>
            <a:r>
              <a:rPr lang="en-US" sz="2000"/>
              <a:t>(Luke 3:4-6)</a:t>
            </a:r>
            <a:endParaRPr lang="en-US" sz="2000">
              <a:highlight>
                <a:srgbClr val="FFFF00"/>
              </a:highlight>
            </a:endParaRPr>
          </a:p>
          <a:p>
            <a:endParaRPr lang="en-US" sz="2000" b="1"/>
          </a:p>
        </p:txBody>
      </p:sp>
      <p:pic>
        <p:nvPicPr>
          <p:cNvPr id="4098" name="Picture 2" descr="Image result for balance">
            <a:extLst>
              <a:ext uri="{FF2B5EF4-FFF2-40B4-BE49-F238E27FC236}">
                <a16:creationId xmlns:a16="http://schemas.microsoft.com/office/drawing/2014/main" id="{94A68CC1-A35B-E44A-258F-98BB866D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160" y="1411706"/>
            <a:ext cx="2130894" cy="264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lumbline Bible">
            <a:extLst>
              <a:ext uri="{FF2B5EF4-FFF2-40B4-BE49-F238E27FC236}">
                <a16:creationId xmlns:a16="http://schemas.microsoft.com/office/drawing/2014/main" id="{9EEDE0C2-EE51-FBC3-E1C7-6D92032E0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20" y="1419514"/>
            <a:ext cx="2628899" cy="262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8AD6C3-4B79-CE1B-8F8C-D1C6D35B7DD9}"/>
              </a:ext>
            </a:extLst>
          </p:cNvPr>
          <p:cNvSpPr txBox="1"/>
          <p:nvPr/>
        </p:nvSpPr>
        <p:spPr>
          <a:xfrm>
            <a:off x="107773" y="4145808"/>
            <a:ext cx="29004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OT:  2 Kings 21:13, Ps 5:8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4:25-27,  Amos 7:7-8 Isaiah 28:13, 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NT:  Mt 3:3,  Acts 9:11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Hebrews 12:13, Jude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srgbClr val="FFFFFF"/>
                </a:solidFill>
                <a:latin typeface="Gill Sans MT"/>
              </a:rPr>
              <a:t>1 Corinthians 15:1-4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srgbClr val="FFFFFF"/>
                </a:solidFill>
                <a:latin typeface="Gill Sans MT"/>
              </a:rPr>
              <a:t>2 Timothy 3:10, 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John 7:16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FEE1DC-AA74-6F54-F6AB-79A605AFA571}"/>
              </a:ext>
            </a:extLst>
          </p:cNvPr>
          <p:cNvSpPr txBox="1"/>
          <p:nvPr/>
        </p:nvSpPr>
        <p:spPr>
          <a:xfrm>
            <a:off x="9849868" y="4141028"/>
            <a:ext cx="22627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OT: 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Deut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25:13-16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Proverbs 20:10</a:t>
            </a:r>
            <a:endParaRPr lang="en-US" sz="2000">
              <a:solidFill>
                <a:srgbClr val="FFFFFF"/>
              </a:solidFill>
              <a:latin typeface="Gill Sans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Daniel 5:25-28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r>
              <a:rPr lang="en-US" sz="2000"/>
              <a:t>NT:  Hebrews 12:1</a:t>
            </a:r>
          </a:p>
          <a:p>
            <a:r>
              <a:rPr lang="en-US" sz="2000"/>
              <a:t>1 Cor 3:11-15</a:t>
            </a:r>
          </a:p>
          <a:p>
            <a:r>
              <a:rPr lang="en-US" sz="2000"/>
              <a:t>Philippians 4:5</a:t>
            </a:r>
          </a:p>
          <a:p>
            <a:r>
              <a:rPr lang="en-US" sz="2000"/>
              <a:t>James 3:17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ED4D35-0A64-C74A-376D-4AD69E51AFCE}"/>
              </a:ext>
            </a:extLst>
          </p:cNvPr>
          <p:cNvSpPr txBox="1"/>
          <p:nvPr/>
        </p:nvSpPr>
        <p:spPr>
          <a:xfrm>
            <a:off x="40640" y="-20636"/>
            <a:ext cx="12151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Fellowship Church,  December 21, 2025           </a:t>
            </a:r>
            <a:r>
              <a:rPr lang="en-US" sz="2000" b="1"/>
              <a:t>2 Peter 3:18 Sunday School</a:t>
            </a:r>
            <a:r>
              <a:rPr lang="en-US" sz="2000"/>
              <a:t>	    		          Bill Heath</a:t>
            </a:r>
          </a:p>
        </p:txBody>
      </p:sp>
      <p:graphicFrame>
        <p:nvGraphicFramePr>
          <p:cNvPr id="4102" name="Subtitle 3">
            <a:extLst>
              <a:ext uri="{FF2B5EF4-FFF2-40B4-BE49-F238E27FC236}">
                <a16:creationId xmlns:a16="http://schemas.microsoft.com/office/drawing/2014/main" id="{28F66BBF-B579-361C-14F8-F34EF300E1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586347"/>
              </p:ext>
            </p:extLst>
          </p:nvPr>
        </p:nvGraphicFramePr>
        <p:xfrm>
          <a:off x="3153716" y="1411706"/>
          <a:ext cx="6305970" cy="5157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TextBox 2">
            <a:hlinkClick r:id="rId10"/>
            <a:extLst>
              <a:ext uri="{FF2B5EF4-FFF2-40B4-BE49-F238E27FC236}">
                <a16:creationId xmlns:a16="http://schemas.microsoft.com/office/drawing/2014/main" id="{ECAA9CEE-F783-0376-28EE-9E7F183F3D85}"/>
              </a:ext>
            </a:extLst>
          </p:cNvPr>
          <p:cNvSpPr txBox="1"/>
          <p:nvPr/>
        </p:nvSpPr>
        <p:spPr>
          <a:xfrm>
            <a:off x="40639" y="587812"/>
            <a:ext cx="36921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/>
              <a:t>Music:  Parables in Blues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667287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42EC4D-BDA8-D832-0D4D-50524375B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35FFFA0-A986-5052-3541-2A5CA19F6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09" y="-10885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103ACA-B756-C7BF-6775-62E103BD2DEC}"/>
              </a:ext>
            </a:extLst>
          </p:cNvPr>
          <p:cNvSpPr txBox="1"/>
          <p:nvPr/>
        </p:nvSpPr>
        <p:spPr>
          <a:xfrm>
            <a:off x="83122" y="4493454"/>
            <a:ext cx="121371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1</a:t>
            </a:r>
            <a:r>
              <a:rPr lang="en-US" sz="2400" baseline="30000" dirty="0">
                <a:solidFill>
                  <a:schemeClr val="bg1"/>
                </a:solidFill>
              </a:rPr>
              <a:t>st</a:t>
            </a:r>
            <a:r>
              <a:rPr lang="en-US" sz="2400" dirty="0">
                <a:solidFill>
                  <a:schemeClr val="bg1"/>
                </a:solidFill>
              </a:rPr>
              <a:t> Sunday of 2026,  read the parable of the Lost Sheep, Coin, and Son (17-19) in Luke 15:1-32.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A parable is an earthly story with a heavenly truth.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87FF0C-E781-CD57-D6B5-CE984F047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09" y="56722"/>
            <a:ext cx="12049614" cy="11109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DA54D57-DA00-8C07-8E9D-C943CAC20C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4" y="6169604"/>
            <a:ext cx="11981217" cy="5495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7D4012-B586-3605-E6FC-AB9D2AEF38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260" y="1299632"/>
            <a:ext cx="11614324" cy="2165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B08BFB-1F25-31C1-D84F-AF8BE3DC376F}"/>
              </a:ext>
            </a:extLst>
          </p:cNvPr>
          <p:cNvSpPr txBox="1"/>
          <p:nvPr/>
        </p:nvSpPr>
        <p:spPr>
          <a:xfrm>
            <a:off x="3565718" y="3609711"/>
            <a:ext cx="5171993" cy="369332"/>
          </a:xfrm>
          <a:prstGeom prst="rect">
            <a:avLst/>
          </a:prstGeom>
          <a:noFill/>
          <a:ln w="3492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 months later is the parable of the Withered Fig Tree</a:t>
            </a:r>
          </a:p>
        </p:txBody>
      </p:sp>
    </p:spTree>
    <p:extLst>
      <p:ext uri="{BB962C8B-B14F-4D97-AF65-F5344CB8AC3E}">
        <p14:creationId xmlns:p14="http://schemas.microsoft.com/office/powerpoint/2010/main" val="4273682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6BAA8-1C56-1E7E-D4F9-D2191605E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9EA3FA5-EA19-BCD5-BA32-9A3E01888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607302"/>
              </p:ext>
            </p:extLst>
          </p:nvPr>
        </p:nvGraphicFramePr>
        <p:xfrm>
          <a:off x="0" y="0"/>
          <a:ext cx="12181112" cy="705235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59426">
                  <a:extLst>
                    <a:ext uri="{9D8B030D-6E8A-4147-A177-3AD203B41FA5}">
                      <a16:colId xmlns:a16="http://schemas.microsoft.com/office/drawing/2014/main" val="1074821787"/>
                    </a:ext>
                  </a:extLst>
                </a:gridCol>
                <a:gridCol w="10221686">
                  <a:extLst>
                    <a:ext uri="{9D8B030D-6E8A-4147-A177-3AD203B41FA5}">
                      <a16:colId xmlns:a16="http://schemas.microsoft.com/office/drawing/2014/main" val="3136049357"/>
                    </a:ext>
                  </a:extLst>
                </a:gridCol>
              </a:tblGrid>
              <a:tr h="72151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" b="1" dirty="0"/>
                        <a:t> 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dirty="0"/>
                        <a:t>Parable:  The Barren Fig Tree for 3+ Years, Luke 13:6-9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280864"/>
                  </a:ext>
                </a:extLst>
              </a:tr>
              <a:tr h="11529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Key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kern="1200" baseline="300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are sinners.      Repent or Perish (2nd death).       Fig Tree &amp; Fruit.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Tree, fruit, and leaf begin in Genesis 3 and end in Revelation 22:1-2.  </a:t>
                      </a:r>
                      <a:r>
                        <a:rPr lang="en-US" sz="4000" b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243783698"/>
                  </a:ext>
                </a:extLst>
              </a:tr>
              <a:tr h="15206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Context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12:1-13:9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13:1-5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0" kern="1200" baseline="300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12:1-59 are in the same time and place, c. 6 months before His crucifixion.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1-3 Galileans’ blood mixed with their sacrifice by Pilate (planned &amp; government)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4-5  Jerusalemites die when the tower falls (unplanned &amp; anyone, anytime)</a:t>
                      </a:r>
                      <a:endParaRPr lang="en-US" sz="2400" b="0" kern="1200" baseline="300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235774560"/>
                  </a:ext>
                </a:extLst>
              </a:tr>
              <a:tr h="27629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(2) Content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13:6-9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" b="1" kern="1200" baseline="300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a) Jesus’ ministry time covers 3 Passover Feasts or 3 years,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and He is the Passover Lamb of God, the 4th time on Friday on the cross at Calvary.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b)  A certain man and his vineyard = Jesus.  Dresser (owner) of the vineyard = God.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c) The fig tree represents the nation of Israel and nations in Luke 21:29 “all the trees”.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The Lord blesses (good fig) or curses (bad fig) the nation of Israel, Jeremiah 24.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The great tree Nebuchadnezzar, Daniel 4.  Micah 4:4.  John axes tree root, Mt 3:10, Lu 3:9.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Future Israel in Romans 11 during the tribulation and the 1000-year reign of Christ.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3868108"/>
                  </a:ext>
                </a:extLst>
              </a:tr>
              <a:tr h="77093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400" b="1" dirty="0"/>
                        <a:t>Decision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00" b="0" dirty="0"/>
                    </a:p>
                    <a:p>
                      <a:endParaRPr lang="en-US" sz="300" b="0" dirty="0"/>
                    </a:p>
                    <a:p>
                      <a:endParaRPr lang="en-US" sz="300" b="0" dirty="0"/>
                    </a:p>
                    <a:p>
                      <a:r>
                        <a:rPr lang="en-US" sz="2400" b="0" dirty="0"/>
                        <a:t>How can I produce more consistent fruit of the Spirit in 2026 than in 2025?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474524"/>
                  </a:ext>
                </a:extLst>
              </a:tr>
            </a:tbl>
          </a:graphicData>
        </a:graphic>
      </p:graphicFrame>
      <p:pic>
        <p:nvPicPr>
          <p:cNvPr id="3" name="Picture 2" descr="P28441#y1">
            <a:extLst>
              <a:ext uri="{FF2B5EF4-FFF2-40B4-BE49-F238E27FC236}">
                <a16:creationId xmlns:a16="http://schemas.microsoft.com/office/drawing/2014/main" id="{C8A167C9-6B41-1786-A111-3AA590F9E8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04715"/>
            <a:ext cx="1931236" cy="12937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30258D80-3872-D011-4B18-685D70D489CF}"/>
              </a:ext>
            </a:extLst>
          </p:cNvPr>
          <p:cNvSpPr/>
          <p:nvPr/>
        </p:nvSpPr>
        <p:spPr>
          <a:xfrm>
            <a:off x="1650820" y="5059680"/>
            <a:ext cx="568124" cy="30480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35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lendar with writing on it&#10;&#10;AI-generated content may be incorrect.">
            <a:extLst>
              <a:ext uri="{FF2B5EF4-FFF2-40B4-BE49-F238E27FC236}">
                <a16:creationId xmlns:a16="http://schemas.microsoft.com/office/drawing/2014/main" id="{4DD96B33-700B-C758-8E1B-EE505440B7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" t="42790" r="11061" b="39358"/>
          <a:stretch>
            <a:fillRect/>
          </a:stretch>
        </p:blipFill>
        <p:spPr>
          <a:xfrm>
            <a:off x="8006911" y="1066224"/>
            <a:ext cx="4035551" cy="622879"/>
          </a:xfrm>
          <a:prstGeom prst="rect">
            <a:avLst/>
          </a:prstGeom>
        </p:spPr>
      </p:pic>
      <p:pic>
        <p:nvPicPr>
          <p:cNvPr id="10" name="Picture 9" descr="A calendar with writing on it&#10;&#10;AI-generated content may be incorrect.">
            <a:extLst>
              <a:ext uri="{FF2B5EF4-FFF2-40B4-BE49-F238E27FC236}">
                <a16:creationId xmlns:a16="http://schemas.microsoft.com/office/drawing/2014/main" id="{25D3961B-E0AD-E458-A32A-2E6B8974CE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4" t="22907" r="5337" b="33019"/>
          <a:stretch>
            <a:fillRect/>
          </a:stretch>
        </p:blipFill>
        <p:spPr>
          <a:xfrm>
            <a:off x="8006910" y="1816449"/>
            <a:ext cx="4035551" cy="15863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0BE0E9-F9E4-36A4-AA7D-D6CB254C4198}"/>
              </a:ext>
            </a:extLst>
          </p:cNvPr>
          <p:cNvSpPr txBox="1"/>
          <p:nvPr/>
        </p:nvSpPr>
        <p:spPr>
          <a:xfrm>
            <a:off x="66433" y="2337377"/>
            <a:ext cx="308469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2026 Schedule</a:t>
            </a:r>
          </a:p>
          <a:p>
            <a:r>
              <a:rPr lang="en-US" sz="2400" dirty="0">
                <a:solidFill>
                  <a:schemeClr val="bg1"/>
                </a:solidFill>
              </a:rPr>
              <a:t>Jan 1, 1 Corinthians</a:t>
            </a:r>
          </a:p>
          <a:p>
            <a:r>
              <a:rPr lang="en-US" sz="2400" dirty="0">
                <a:solidFill>
                  <a:schemeClr val="bg1"/>
                </a:solidFill>
              </a:rPr>
              <a:t>Jan 4,  Psalms (Sundays)</a:t>
            </a:r>
          </a:p>
          <a:p>
            <a:r>
              <a:rPr lang="en-US" sz="2400" dirty="0">
                <a:solidFill>
                  <a:schemeClr val="bg1"/>
                </a:solidFill>
              </a:rPr>
              <a:t>Feb 28, 2 Corinthians</a:t>
            </a:r>
          </a:p>
          <a:p>
            <a:r>
              <a:rPr lang="en-US" sz="2400" dirty="0">
                <a:solidFill>
                  <a:schemeClr val="bg1"/>
                </a:solidFill>
              </a:rPr>
              <a:t>Apr 4, Haggai</a:t>
            </a:r>
          </a:p>
          <a:p>
            <a:r>
              <a:rPr lang="en-US" sz="2400" dirty="0">
                <a:solidFill>
                  <a:schemeClr val="bg1"/>
                </a:solidFill>
              </a:rPr>
              <a:t>Apr 10, Zechariah</a:t>
            </a:r>
          </a:p>
          <a:p>
            <a:r>
              <a:rPr lang="en-US" sz="2400" dirty="0">
                <a:solidFill>
                  <a:schemeClr val="bg1"/>
                </a:solidFill>
              </a:rPr>
              <a:t>May 16, Malachi</a:t>
            </a:r>
          </a:p>
          <a:p>
            <a:r>
              <a:rPr lang="en-US" sz="2400" dirty="0">
                <a:solidFill>
                  <a:schemeClr val="bg1"/>
                </a:solidFill>
              </a:rPr>
              <a:t>May 28, John</a:t>
            </a:r>
          </a:p>
          <a:p>
            <a:r>
              <a:rPr lang="en-US" sz="2400" dirty="0">
                <a:solidFill>
                  <a:schemeClr val="bg1"/>
                </a:solidFill>
              </a:rPr>
              <a:t>Oct 1, Daniel</a:t>
            </a:r>
          </a:p>
          <a:p>
            <a:r>
              <a:rPr lang="en-US" sz="2400" dirty="0">
                <a:solidFill>
                  <a:schemeClr val="bg1"/>
                </a:solidFill>
              </a:rPr>
              <a:t>Dec 2, 1 Peter</a:t>
            </a:r>
          </a:p>
          <a:p>
            <a:r>
              <a:rPr lang="en-US" sz="2400" dirty="0">
                <a:solidFill>
                  <a:schemeClr val="bg1"/>
                </a:solidFill>
              </a:rPr>
              <a:t>Dec 16, 2 Peter</a:t>
            </a:r>
          </a:p>
          <a:p>
            <a:r>
              <a:rPr lang="en-US" sz="2400" dirty="0">
                <a:solidFill>
                  <a:schemeClr val="bg1"/>
                </a:solidFill>
              </a:rPr>
              <a:t>Dec 28, Jude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636CCD-BB72-FDA8-7729-361877FF37A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24" t="7234" r="50000"/>
          <a:stretch>
            <a:fillRect/>
          </a:stretch>
        </p:blipFill>
        <p:spPr>
          <a:xfrm>
            <a:off x="3265538" y="929221"/>
            <a:ext cx="4506252" cy="5815585"/>
          </a:xfrm>
          <a:prstGeom prst="rect">
            <a:avLst/>
          </a:prstGeom>
        </p:spPr>
      </p:pic>
      <p:pic>
        <p:nvPicPr>
          <p:cNvPr id="7" name="Picture 6" descr="A close-up of a piece of paper&#10;&#10;AI-generated content may be incorrect.">
            <a:extLst>
              <a:ext uri="{FF2B5EF4-FFF2-40B4-BE49-F238E27FC236}">
                <a16:creationId xmlns:a16="http://schemas.microsoft.com/office/drawing/2014/main" id="{562492AB-22E3-68EF-7DEF-CDC6D62D1E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5" r="11466"/>
          <a:stretch>
            <a:fillRect/>
          </a:stretch>
        </p:blipFill>
        <p:spPr>
          <a:xfrm rot="5400000">
            <a:off x="9888194" y="4265806"/>
            <a:ext cx="2283934" cy="2117659"/>
          </a:xfrm>
          <a:prstGeom prst="rect">
            <a:avLst/>
          </a:prstGeom>
        </p:spPr>
      </p:pic>
      <p:pic>
        <p:nvPicPr>
          <p:cNvPr id="8" name="Picture 7" descr="A close up of a book&#10;&#10;AI-generated content may be incorrect.">
            <a:extLst>
              <a:ext uri="{FF2B5EF4-FFF2-40B4-BE49-F238E27FC236}">
                <a16:creationId xmlns:a16="http://schemas.microsoft.com/office/drawing/2014/main" id="{4FE79D43-6488-B0F6-A5E5-3452DD47FC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46408" y="4507786"/>
            <a:ext cx="2556595" cy="19174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88789C-24A7-9F5F-3C52-6DDDEBA7B515}"/>
              </a:ext>
            </a:extLst>
          </p:cNvPr>
          <p:cNvSpPr txBox="1"/>
          <p:nvPr/>
        </p:nvSpPr>
        <p:spPr>
          <a:xfrm>
            <a:off x="8315225" y="557345"/>
            <a:ext cx="3438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Weekly Journal and Guide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150A2F-81F3-E983-22E0-F32FDF45A2CA}"/>
              </a:ext>
            </a:extLst>
          </p:cNvPr>
          <p:cNvSpPr txBox="1"/>
          <p:nvPr/>
        </p:nvSpPr>
        <p:spPr>
          <a:xfrm>
            <a:off x="8688360" y="3679332"/>
            <a:ext cx="2672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Bible &amp; Index Cards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B86B5A-7885-4026-09C5-FFAB206702E7}"/>
              </a:ext>
            </a:extLst>
          </p:cNvPr>
          <p:cNvSpPr txBox="1"/>
          <p:nvPr/>
        </p:nvSpPr>
        <p:spPr>
          <a:xfrm>
            <a:off x="3593512" y="504132"/>
            <a:ext cx="3774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Daily schedule  for 2 months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070CFC-0A49-E269-7DD4-D54989243217}"/>
              </a:ext>
            </a:extLst>
          </p:cNvPr>
          <p:cNvSpPr txBox="1"/>
          <p:nvPr/>
        </p:nvSpPr>
        <p:spPr>
          <a:xfrm>
            <a:off x="4276773" y="-8281"/>
            <a:ext cx="6855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u="sng" dirty="0">
                <a:solidFill>
                  <a:schemeClr val="bg1"/>
                </a:solidFill>
              </a:rPr>
              <a:t>2026 Daily Word &amp; Prayer Strategy for Spiritual Warfare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857BDDA-6585-18B0-F138-9230B13E0F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962" y="86921"/>
            <a:ext cx="2835827" cy="237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443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963A36-2055-CEBC-E6BB-D5442A1DF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B3625D-F528-4CA8-924C-1D328F94D205}"/>
              </a:ext>
            </a:extLst>
          </p:cNvPr>
          <p:cNvSpPr txBox="1"/>
          <p:nvPr/>
        </p:nvSpPr>
        <p:spPr>
          <a:xfrm>
            <a:off x="0" y="0"/>
            <a:ext cx="12192000" cy="6871112"/>
          </a:xfrm>
          <a:prstGeom prst="rect">
            <a:avLst/>
          </a:prstGeom>
          <a:solidFill>
            <a:srgbClr val="002060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                   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Sunday School  Through the Bible</a:t>
            </a:r>
            <a:r>
              <a:rPr kumimoji="0" lang="en-US" sz="2800" b="1" i="1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(2023 - 2025)</a:t>
            </a:r>
            <a:r>
              <a:rPr kumimoji="0" lang="en-US" sz="2800" b="1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i="1" dirty="0">
              <a:solidFill>
                <a:srgbClr val="FFFFFF"/>
              </a:solidFill>
              <a:latin typeface="Gill Sans MT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Grow in grace, and in the knowledge of our Lord and Savior Jesus Christ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                                    2 Peter 3:18</a:t>
            </a:r>
            <a:r>
              <a:rPr lang="en-US" sz="2000" b="1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</a:t>
            </a:r>
            <a:endParaRPr lang="en-US" sz="2400" b="1" dirty="0">
              <a:solidFill>
                <a:srgbClr val="FFFFFF">
                  <a:lumMod val="95000"/>
                </a:srgbClr>
              </a:solidFill>
              <a:ea typeface="Verdana" panose="020B0604030504040204" pitchFamily="34" charset="0"/>
            </a:endParaRPr>
          </a:p>
          <a:p>
            <a:pPr>
              <a:defRPr/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COMPLETED books of the Bible</a:t>
            </a:r>
          </a:p>
          <a:p>
            <a:pPr>
              <a:defRPr/>
            </a:pPr>
            <a:endParaRPr lang="en-US" sz="11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Old Testament: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Genesis (4), Exodus (4), Leviticus (2), Numbers (3), Deuteronomy (5), Ruth, Esther, Psalms (4), Psalm 68 (3), Asaph (12), Proverbs, Ecclesiastes, Amos, Obadiah, Malachi  </a:t>
            </a:r>
          </a:p>
          <a:p>
            <a:pPr>
              <a:defRPr/>
            </a:pPr>
            <a:endParaRPr lang="en-US" sz="11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New Testament: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Mark, Parables (9), Colossians, 1-2 Thessalonians (10), Ephesians, Philemon, James, 2 Peter (4), 2 John, Jude </a:t>
            </a:r>
          </a:p>
          <a:p>
            <a:pPr>
              <a:defRPr/>
            </a:pPr>
            <a:endParaRPr lang="en-US" sz="2400" b="1" dirty="0">
              <a:solidFill>
                <a:srgbClr val="FFFFFF">
                  <a:lumMod val="9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endParaRPr lang="en-US" sz="2400" b="1" dirty="0">
              <a:solidFill>
                <a:srgbClr val="FFFFFF">
                  <a:lumMod val="9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endParaRPr lang="en-US" sz="2400" b="1" dirty="0">
              <a:solidFill>
                <a:srgbClr val="FFFFFF">
                  <a:lumMod val="9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endParaRPr lang="en-US" sz="2400" b="1" dirty="0">
              <a:solidFill>
                <a:srgbClr val="FFFFFF">
                  <a:lumMod val="9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endParaRPr lang="en-US" sz="2000" b="1" dirty="0">
              <a:solidFill>
                <a:srgbClr val="FFFFFF">
                  <a:lumMod val="9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endParaRPr lang="en-US" sz="2400" b="1" dirty="0">
              <a:solidFill>
                <a:srgbClr val="FFFFFF">
                  <a:lumMod val="9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endParaRPr lang="en-US" sz="2000" b="1" dirty="0">
              <a:solidFill>
                <a:srgbClr val="FFFFFF">
                  <a:lumMod val="9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endParaRPr lang="en-US" sz="500" b="1" dirty="0">
              <a:solidFill>
                <a:srgbClr val="FFFFFF">
                  <a:lumMod val="9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Invitation to Fellowship Church 2026 daily schedule for Bible and prayer</a:t>
            </a:r>
          </a:p>
          <a:p>
            <a:pPr>
              <a:defRPr/>
            </a:pPr>
            <a:r>
              <a:rPr lang="en-US" sz="2400" b="1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1 Corinthians </a:t>
            </a:r>
            <a:r>
              <a:rPr lang="en-US" sz="2400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– January and February 2026 (60-day daily word &amp; prayer)</a:t>
            </a:r>
            <a:endParaRPr lang="en-US" sz="1200" dirty="0">
              <a:solidFill>
                <a:srgbClr val="FFFFFF">
                  <a:lumMod val="9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Wingdings 3" panose="05040102010807070707" pitchFamily="18" charset="2"/>
            </a:endParaRPr>
          </a:p>
        </p:txBody>
      </p:sp>
      <p:pic>
        <p:nvPicPr>
          <p:cNvPr id="4" name="Picture 3" descr="A person with their arms raised in the air&#10;&#10;Description automatically generated">
            <a:extLst>
              <a:ext uri="{FF2B5EF4-FFF2-40B4-BE49-F238E27FC236}">
                <a16:creationId xmlns:a16="http://schemas.microsoft.com/office/drawing/2014/main" id="{BE629133-1241-426F-B22A-5118E02B2A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087447" y="3679361"/>
            <a:ext cx="4273294" cy="223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11268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atering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14D02"/>
      </a:accent1>
      <a:accent2>
        <a:srgbClr val="FDFBF2"/>
      </a:accent2>
      <a:accent3>
        <a:srgbClr val="F49201"/>
      </a:accent3>
      <a:accent4>
        <a:srgbClr val="F4ADE4"/>
      </a:accent4>
      <a:accent5>
        <a:srgbClr val="3841A4"/>
      </a:accent5>
      <a:accent6>
        <a:srgbClr val="068145"/>
      </a:accent6>
      <a:hlink>
        <a:srgbClr val="0563C1"/>
      </a:hlink>
      <a:folHlink>
        <a:srgbClr val="954F72"/>
      </a:folHlink>
    </a:clrScheme>
    <a:fontScheme name="Custom 114">
      <a:majorFont>
        <a:latin typeface="Aharoni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4386A9D-4554-439F-B911-9357214AFBF1}">
  <we:reference id="wa104381063" version="1.0.0.1" store="en-US" storeType="OMEX"/>
  <we:alternateReferences>
    <we:reference id="wa104381063" version="1.0.0.1" store="wa104381063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3705CF02DF8540BC9025A980CBE32D" ma:contentTypeVersion="8" ma:contentTypeDescription="Create a new document." ma:contentTypeScope="" ma:versionID="7b59e85c8975facf180a11ca812390b4">
  <xsd:schema xmlns:xsd="http://www.w3.org/2001/XMLSchema" xmlns:xs="http://www.w3.org/2001/XMLSchema" xmlns:p="http://schemas.microsoft.com/office/2006/metadata/properties" xmlns:ns3="f98cc253-feff-40fd-b75e-dde241986d3d" xmlns:ns4="7ea62328-f9cb-43bf-99db-6009b3f2bb1b" targetNamespace="http://schemas.microsoft.com/office/2006/metadata/properties" ma:root="true" ma:fieldsID="9c119ad8aaef6563af41b60e6a070d4d" ns3:_="" ns4:_="">
    <xsd:import namespace="f98cc253-feff-40fd-b75e-dde241986d3d"/>
    <xsd:import namespace="7ea62328-f9cb-43bf-99db-6009b3f2bb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8cc253-feff-40fd-b75e-dde241986d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a62328-f9cb-43bf-99db-6009b3f2bb1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C26FB12-DDF0-459A-8AB5-62FB0B2C6A79}">
  <ds:schemaRefs>
    <ds:schemaRef ds:uri="7ea62328-f9cb-43bf-99db-6009b3f2bb1b"/>
    <ds:schemaRef ds:uri="f98cc253-feff-40fd-b75e-dde241986d3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09D4569-AD80-4ADC-9EDD-472BB2761B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207C0E-3C9C-45D4-8479-63E71002B4C9}">
  <ds:schemaRefs>
    <ds:schemaRef ds:uri="http://purl.org/dc/dcmitype/"/>
    <ds:schemaRef ds:uri="http://schemas.openxmlformats.org/package/2006/metadata/core-properties"/>
    <ds:schemaRef ds:uri="http://purl.org/dc/elements/1.1/"/>
    <ds:schemaRef ds:uri="http://www.w3.org/XML/1998/namespace"/>
    <ds:schemaRef ds:uri="7ea62328-f9cb-43bf-99db-6009b3f2bb1b"/>
    <ds:schemaRef ds:uri="http://purl.org/dc/terms/"/>
    <ds:schemaRef ds:uri="f98cc253-feff-40fd-b75e-dde241986d3d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2158</TotalTime>
  <Words>757</Words>
  <Application>Microsoft Office PowerPoint</Application>
  <PresentationFormat>Widescreen</PresentationFormat>
  <Paragraphs>104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Aharoni</vt:lpstr>
      <vt:lpstr>Arial</vt:lpstr>
      <vt:lpstr>Calibri</vt:lpstr>
      <vt:lpstr>Gill Sans MT</vt:lpstr>
      <vt:lpstr>Verdana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Bill Heath</cp:lastModifiedBy>
  <cp:revision>4</cp:revision>
  <cp:lastPrinted>2025-12-27T20:45:53Z</cp:lastPrinted>
  <dcterms:created xsi:type="dcterms:W3CDTF">2013-07-15T20:26:40Z</dcterms:created>
  <dcterms:modified xsi:type="dcterms:W3CDTF">2025-12-28T01:02:10Z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0x010100EF3705CF02DF8540BC9025A980CBE32D</vt:lpwstr>
  </property>
</Properties>
</file>