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8"/>
  </p:notesMasterIdLst>
  <p:sldIdLst>
    <p:sldId id="372" r:id="rId5"/>
    <p:sldId id="387" r:id="rId6"/>
    <p:sldId id="380" r:id="rId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085BF52-3046-2463-5A42-3056237DDF1B}" name="Bill Heath" initials="BH" userId="e5502471a9019beb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447" autoAdjust="0"/>
  </p:normalViewPr>
  <p:slideViewPr>
    <p:cSldViewPr snapToGrid="0">
      <p:cViewPr varScale="1">
        <p:scale>
          <a:sx n="59" d="100"/>
          <a:sy n="59" d="100"/>
        </p:scale>
        <p:origin x="9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576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6"/>
            <a:ext cx="3078163" cy="46990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5/10/2025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12C6F-2770-4703-98DB-2275B640CE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25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A873E6-8AF2-DA17-17D6-215E9911CC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DDE250D-A825-CDBF-6B26-E5B4E464C8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B79970D-837C-2142-2503-FC1CDA17F8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AD346-063D-FBC4-A31D-CA7A965D9B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265">
              <a:defRPr/>
            </a:pPr>
            <a:fld id="{EF112C6F-2770-4703-98DB-2275B640CE0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14265">
                <a:defRPr/>
              </a:pPr>
              <a:t>3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9991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5/10/2025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5/10/2025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bing.com/videos/riverview/relatedvideo?q=battle+belongs+to+the+lord+song+maranatha&amp;mid=BBF3D8F24C9B45CE3D4BBBF3D8F24C9B45CE3D4B&amp;FORM=VIRE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helivingmessage.com/category/pray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81551" y="216087"/>
            <a:ext cx="3304674" cy="1286329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Straight &amp; Balanced</a:t>
            </a:r>
          </a:p>
          <a:p>
            <a:r>
              <a:rPr lang="en-US" sz="1800" dirty="0"/>
              <a:t>(Luke 3:4-6)</a:t>
            </a:r>
            <a:endParaRPr lang="en-US" sz="1800" dirty="0">
              <a:highlight>
                <a:srgbClr val="FFFF00"/>
              </a:highlight>
            </a:endParaRPr>
          </a:p>
          <a:p>
            <a:r>
              <a:rPr lang="en-US" sz="2000" b="1" dirty="0"/>
              <a:t>Expository Teaching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160" y="1411706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20" y="1419514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8AD6C3-4B79-CE1B-8F8C-D1C6D35B7DD9}"/>
              </a:ext>
            </a:extLst>
          </p:cNvPr>
          <p:cNvSpPr txBox="1"/>
          <p:nvPr/>
        </p:nvSpPr>
        <p:spPr>
          <a:xfrm>
            <a:off x="107774" y="4124036"/>
            <a:ext cx="27882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Ps 5:8,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4:25-27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Amos 7:7-8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Isaiah 28:13, 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NT:  Mt 3:3,  Acts 9:11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Hebrews 12:13, Jude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1 Corinthians 15:1-4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2 Timothy 3:10,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John 7:16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FEE1DC-AA74-6F54-F6AB-79A605AFA571}"/>
              </a:ext>
            </a:extLst>
          </p:cNvPr>
          <p:cNvSpPr txBox="1"/>
          <p:nvPr/>
        </p:nvSpPr>
        <p:spPr>
          <a:xfrm>
            <a:off x="9849868" y="4141028"/>
            <a:ext cx="22627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Deut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25:13-16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Proverbs 20:10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Daniel 5:25-28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r>
              <a:rPr lang="en-US" sz="2000" dirty="0"/>
              <a:t>NT:  Hebrews 12:1</a:t>
            </a:r>
          </a:p>
          <a:p>
            <a:r>
              <a:rPr lang="en-US" sz="2000" dirty="0"/>
              <a:t>1 Cor 3:11-15</a:t>
            </a:r>
          </a:p>
          <a:p>
            <a:r>
              <a:rPr lang="en-US" sz="2000" dirty="0"/>
              <a:t>Philippians 4:5</a:t>
            </a:r>
          </a:p>
          <a:p>
            <a:r>
              <a:rPr lang="en-US" sz="2000" dirty="0"/>
              <a:t>James 3:17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" name="Subtitle 3">
            <a:extLst>
              <a:ext uri="{FF2B5EF4-FFF2-40B4-BE49-F238E27FC236}">
                <a16:creationId xmlns:a16="http://schemas.microsoft.com/office/drawing/2014/main" id="{CCFAF4BD-4E37-ECB8-7E44-870A99D6C19C}"/>
              </a:ext>
            </a:extLst>
          </p:cNvPr>
          <p:cNvSpPr txBox="1">
            <a:spLocks/>
          </p:cNvSpPr>
          <p:nvPr/>
        </p:nvSpPr>
        <p:spPr>
          <a:xfrm>
            <a:off x="3254827" y="1789974"/>
            <a:ext cx="6183086" cy="4784997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00" dirty="0"/>
          </a:p>
          <a:p>
            <a:r>
              <a:rPr lang="en-US" sz="5800" dirty="0"/>
              <a:t>Psalm 68</a:t>
            </a:r>
          </a:p>
          <a:p>
            <a:endParaRPr lang="en-US" sz="1400" dirty="0"/>
          </a:p>
          <a:p>
            <a:r>
              <a:rPr lang="en-US" sz="4400" dirty="0"/>
              <a:t>Victory Parade </a:t>
            </a:r>
          </a:p>
          <a:p>
            <a:r>
              <a:rPr lang="en-US" sz="4400" dirty="0"/>
              <a:t>for the Ark of God</a:t>
            </a:r>
          </a:p>
          <a:p>
            <a:endParaRPr lang="en-US" dirty="0"/>
          </a:p>
          <a:p>
            <a:r>
              <a:rPr lang="en-US" sz="2800" dirty="0"/>
              <a:t>OT:  2 Samuel 6-7, 1 Chronicles 13-16</a:t>
            </a:r>
          </a:p>
          <a:p>
            <a:r>
              <a:rPr lang="en-US" sz="2800" dirty="0"/>
              <a:t> NT:  Ephesians </a:t>
            </a:r>
            <a:endParaRPr lang="en-US" sz="32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ED4D35-0A64-C74A-376D-4AD69E51AFCE}"/>
              </a:ext>
            </a:extLst>
          </p:cNvPr>
          <p:cNvSpPr txBox="1"/>
          <p:nvPr/>
        </p:nvSpPr>
        <p:spPr>
          <a:xfrm>
            <a:off x="40640" y="-20636"/>
            <a:ext cx="12151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Fellowship Church,  May 11, 2025                                                      			                           B Heath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87E12B-7003-3B5D-7A85-7C8262AC238D}"/>
              </a:ext>
            </a:extLst>
          </p:cNvPr>
          <p:cNvSpPr txBox="1"/>
          <p:nvPr/>
        </p:nvSpPr>
        <p:spPr>
          <a:xfrm>
            <a:off x="40640" y="481970"/>
            <a:ext cx="42918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Battle Belongs to the Lord (9:56-10:00)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5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7F0B2631-A07E-08B3-CB30-CFD3683B52FE}"/>
              </a:ext>
            </a:extLst>
          </p:cNvPr>
          <p:cNvSpPr txBox="1">
            <a:spLocks/>
          </p:cNvSpPr>
          <p:nvPr/>
        </p:nvSpPr>
        <p:spPr>
          <a:xfrm>
            <a:off x="6634843" y="0"/>
            <a:ext cx="5524500" cy="688563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900" b="1" dirty="0">
                <a:latin typeface="+mn-lt"/>
              </a:rPr>
              <a:t>Ephesians</a:t>
            </a:r>
            <a:r>
              <a:rPr lang="en-US" sz="3200" b="1" dirty="0">
                <a:latin typeface="+mn-lt"/>
              </a:rPr>
              <a:t> </a:t>
            </a:r>
            <a:r>
              <a:rPr lang="en-US" sz="2100" dirty="0">
                <a:latin typeface="+mn-lt"/>
              </a:rPr>
              <a:t>(all people - spiritual warfare)</a:t>
            </a:r>
            <a:br>
              <a:rPr lang="en-US" sz="2400" b="1" dirty="0">
                <a:latin typeface="+mn-lt"/>
              </a:rPr>
            </a:br>
            <a:br>
              <a:rPr lang="en-US" sz="500" b="1" dirty="0">
                <a:latin typeface="+mn-lt"/>
              </a:rPr>
            </a:br>
            <a:r>
              <a:rPr lang="en-US" sz="2100" dirty="0">
                <a:latin typeface="+mn-lt"/>
              </a:rPr>
              <a:t>Victory Parade for the glory of God  (John 1:14)</a:t>
            </a:r>
          </a:p>
          <a:p>
            <a:pPr>
              <a:lnSpc>
                <a:spcPct val="100000"/>
              </a:lnSpc>
            </a:pPr>
            <a:br>
              <a:rPr lang="en-US" sz="2400" dirty="0">
                <a:latin typeface="+mn-lt"/>
              </a:rPr>
            </a:br>
            <a:r>
              <a:rPr lang="en-US" sz="2500" dirty="0">
                <a:latin typeface="+mn-lt"/>
              </a:rPr>
              <a:t>1:1-3:21 SIT</a:t>
            </a:r>
          </a:p>
          <a:p>
            <a:pPr>
              <a:lnSpc>
                <a:spcPct val="100000"/>
              </a:lnSpc>
            </a:pPr>
            <a:r>
              <a:rPr lang="en-US" sz="2100" dirty="0">
                <a:latin typeface="+mn-lt"/>
              </a:rPr>
              <a:t>- God has chosen us in Christ  (1:4)</a:t>
            </a:r>
            <a:r>
              <a:rPr lang="en-US" sz="1000" dirty="0"/>
              <a:t> </a:t>
            </a:r>
            <a:endParaRPr lang="en-US" sz="1100" dirty="0"/>
          </a:p>
          <a:p>
            <a:pPr>
              <a:lnSpc>
                <a:spcPct val="100000"/>
              </a:lnSpc>
            </a:pPr>
            <a:r>
              <a:rPr lang="en-US" sz="2100" dirty="0">
                <a:latin typeface="+mn-lt"/>
              </a:rPr>
              <a:t>- God raised us up together and made us </a:t>
            </a:r>
            <a:r>
              <a:rPr lang="en-US" sz="2100" b="1" u="sng" dirty="0">
                <a:latin typeface="+mn-lt"/>
              </a:rPr>
              <a:t>SIT</a:t>
            </a:r>
            <a:r>
              <a:rPr lang="en-US" sz="2100" dirty="0">
                <a:latin typeface="+mn-lt"/>
              </a:rPr>
              <a:t> together in heavenly [places] in Christ. (2:6)</a:t>
            </a:r>
          </a:p>
          <a:p>
            <a:pPr>
              <a:lnSpc>
                <a:spcPct val="100000"/>
              </a:lnSpc>
            </a:pPr>
            <a:r>
              <a:rPr lang="en-US" sz="2100" dirty="0">
                <a:latin typeface="+mn-lt"/>
              </a:rPr>
              <a:t>- </a:t>
            </a:r>
            <a:r>
              <a:rPr lang="en-US" sz="2100" b="1" u="sng" dirty="0">
                <a:latin typeface="+mn-lt"/>
              </a:rPr>
              <a:t>Prayers</a:t>
            </a:r>
            <a:r>
              <a:rPr lang="en-US" sz="2100" dirty="0">
                <a:latin typeface="+mn-lt"/>
              </a:rPr>
              <a:t> to God in 1:15-23 and 3:14-21 </a:t>
            </a:r>
          </a:p>
          <a:p>
            <a:pPr>
              <a:lnSpc>
                <a:spcPct val="100000"/>
              </a:lnSpc>
            </a:pPr>
            <a:endParaRPr lang="en-US" sz="14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500" dirty="0">
                <a:latin typeface="+mn-lt"/>
              </a:rPr>
              <a:t>4:1-6:9  WALK</a:t>
            </a:r>
          </a:p>
          <a:p>
            <a:pPr>
              <a:lnSpc>
                <a:spcPct val="100000"/>
              </a:lnSpc>
            </a:pPr>
            <a:r>
              <a:rPr lang="en-US" sz="2100" b="1" u="sng" dirty="0">
                <a:latin typeface="+mn-lt"/>
              </a:rPr>
              <a:t>WALK worthy</a:t>
            </a:r>
            <a:r>
              <a:rPr lang="en-US" sz="2100" b="1" dirty="0">
                <a:latin typeface="+mn-lt"/>
              </a:rPr>
              <a:t> </a:t>
            </a:r>
            <a:r>
              <a:rPr lang="en-US" sz="2100" dirty="0">
                <a:latin typeface="+mn-lt"/>
              </a:rPr>
              <a:t>of the vocation wherewith ye are called (4:1)    “speak – 4:15, 4:31”</a:t>
            </a:r>
          </a:p>
          <a:p>
            <a:pPr>
              <a:lnSpc>
                <a:spcPct val="100000"/>
              </a:lnSpc>
            </a:pPr>
            <a:r>
              <a:rPr lang="en-US" sz="2100" b="1" u="sng" dirty="0">
                <a:latin typeface="+mn-lt"/>
              </a:rPr>
              <a:t>WALK not </a:t>
            </a:r>
            <a:r>
              <a:rPr lang="en-US" sz="2100" dirty="0">
                <a:latin typeface="+mn-lt"/>
              </a:rPr>
              <a:t>as other Gentiles </a:t>
            </a:r>
            <a:r>
              <a:rPr lang="en-US" sz="2100" b="1" u="sng" dirty="0">
                <a:latin typeface="+mn-lt"/>
              </a:rPr>
              <a:t>WALK</a:t>
            </a:r>
            <a:r>
              <a:rPr lang="en-US" sz="2100" dirty="0">
                <a:latin typeface="+mn-lt"/>
              </a:rPr>
              <a:t> (4:17)</a:t>
            </a:r>
          </a:p>
          <a:p>
            <a:pPr>
              <a:lnSpc>
                <a:spcPct val="100000"/>
              </a:lnSpc>
            </a:pPr>
            <a:r>
              <a:rPr lang="en-US" sz="2100" b="1" u="sng" dirty="0">
                <a:latin typeface="+mn-lt"/>
              </a:rPr>
              <a:t>WALK in love</a:t>
            </a:r>
            <a:r>
              <a:rPr lang="en-US" sz="2100" dirty="0">
                <a:latin typeface="+mn-lt"/>
              </a:rPr>
              <a:t>, as Christ also loved us (5:2)</a:t>
            </a:r>
          </a:p>
          <a:p>
            <a:pPr>
              <a:lnSpc>
                <a:spcPct val="100000"/>
              </a:lnSpc>
            </a:pPr>
            <a:r>
              <a:rPr lang="en-US" sz="2100" b="1" u="sng" dirty="0">
                <a:latin typeface="+mn-lt"/>
              </a:rPr>
              <a:t>WALK as </a:t>
            </a:r>
            <a:r>
              <a:rPr lang="en-US" sz="2100" dirty="0">
                <a:latin typeface="+mn-lt"/>
              </a:rPr>
              <a:t>children of light (5:8)</a:t>
            </a:r>
          </a:p>
          <a:p>
            <a:pPr>
              <a:lnSpc>
                <a:spcPct val="100000"/>
              </a:lnSpc>
            </a:pPr>
            <a:endParaRPr lang="en-US" sz="1400" dirty="0">
              <a:latin typeface="+mn-lt"/>
            </a:endParaRPr>
          </a:p>
          <a:p>
            <a:pPr>
              <a:lnSpc>
                <a:spcPct val="100000"/>
              </a:lnSpc>
            </a:pPr>
            <a:r>
              <a:rPr lang="en-US" sz="2500" dirty="0">
                <a:latin typeface="+mn-lt"/>
              </a:rPr>
              <a:t>6:10-24  STAND</a:t>
            </a:r>
          </a:p>
          <a:p>
            <a:pPr>
              <a:lnSpc>
                <a:spcPct val="100000"/>
              </a:lnSpc>
            </a:pPr>
            <a:r>
              <a:rPr lang="en-US" sz="2100" b="1" u="sng" dirty="0">
                <a:latin typeface="+mn-lt"/>
              </a:rPr>
              <a:t>STAND</a:t>
            </a:r>
            <a:r>
              <a:rPr lang="en-US" sz="2100" u="sng" dirty="0">
                <a:latin typeface="+mn-lt"/>
              </a:rPr>
              <a:t> against </a:t>
            </a:r>
            <a:r>
              <a:rPr lang="en-US" sz="2100" dirty="0">
                <a:latin typeface="+mn-lt"/>
              </a:rPr>
              <a:t>the wiles of the devil (6:11)</a:t>
            </a:r>
          </a:p>
          <a:p>
            <a:pPr>
              <a:lnSpc>
                <a:spcPct val="100000"/>
              </a:lnSpc>
            </a:pPr>
            <a:r>
              <a:rPr lang="en-US" sz="2100" b="1" u="sng" dirty="0" err="1">
                <a:latin typeface="+mn-lt"/>
              </a:rPr>
              <a:t>WithSTAND</a:t>
            </a:r>
            <a:r>
              <a:rPr lang="en-US" sz="2100" dirty="0">
                <a:latin typeface="+mn-lt"/>
              </a:rPr>
              <a:t> in the evil day (6:13a)  “with=resist”</a:t>
            </a:r>
          </a:p>
          <a:p>
            <a:pPr>
              <a:lnSpc>
                <a:spcPct val="100000"/>
              </a:lnSpc>
            </a:pPr>
            <a:r>
              <a:rPr lang="en-US" sz="2100" dirty="0">
                <a:latin typeface="+mn-lt"/>
              </a:rPr>
              <a:t>Having done all, to </a:t>
            </a:r>
            <a:r>
              <a:rPr lang="en-US" sz="2100" b="1" u="sng" dirty="0">
                <a:latin typeface="+mn-lt"/>
              </a:rPr>
              <a:t>STAND</a:t>
            </a:r>
            <a:r>
              <a:rPr lang="en-US" sz="2100" dirty="0">
                <a:latin typeface="+mn-lt"/>
              </a:rPr>
              <a:t> (6:13b)</a:t>
            </a:r>
          </a:p>
          <a:p>
            <a:pPr>
              <a:lnSpc>
                <a:spcPct val="100000"/>
              </a:lnSpc>
            </a:pPr>
            <a:r>
              <a:rPr lang="en-US" sz="2100" b="1" u="sng" dirty="0">
                <a:latin typeface="+mn-lt"/>
              </a:rPr>
              <a:t>STAND</a:t>
            </a:r>
            <a:r>
              <a:rPr lang="en-US" sz="2100" b="1" dirty="0">
                <a:latin typeface="+mn-lt"/>
              </a:rPr>
              <a:t> </a:t>
            </a:r>
            <a:r>
              <a:rPr lang="en-US" sz="2100" dirty="0">
                <a:latin typeface="+mn-lt"/>
              </a:rPr>
              <a:t>therefore</a:t>
            </a:r>
            <a:r>
              <a:rPr lang="en-US" sz="2100" b="1" dirty="0">
                <a:latin typeface="+mn-lt"/>
              </a:rPr>
              <a:t> </a:t>
            </a:r>
            <a:r>
              <a:rPr lang="en-US" sz="2100" dirty="0">
                <a:latin typeface="+mn-lt"/>
              </a:rPr>
              <a:t>(6:14)</a:t>
            </a:r>
            <a:endParaRPr lang="en-US" sz="2400" dirty="0">
              <a:latin typeface="+mn-lt"/>
            </a:endParaRPr>
          </a:p>
          <a:p>
            <a:pPr>
              <a:lnSpc>
                <a:spcPct val="100000"/>
              </a:lnSpc>
            </a:pPr>
            <a:endParaRPr lang="en-US" sz="2400" dirty="0">
              <a:latin typeface="+mn-lt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514635D-84B4-7A34-DEBF-C9EE47DB6088}"/>
              </a:ext>
            </a:extLst>
          </p:cNvPr>
          <p:cNvSpPr txBox="1">
            <a:spLocks/>
          </p:cNvSpPr>
          <p:nvPr/>
        </p:nvSpPr>
        <p:spPr>
          <a:xfrm>
            <a:off x="0" y="-27636"/>
            <a:ext cx="4528457" cy="688563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3100" b="1" dirty="0">
                <a:latin typeface="+mn-lt"/>
              </a:rPr>
              <a:t>Psalm 68 </a:t>
            </a:r>
            <a:r>
              <a:rPr lang="en-US" sz="2000" dirty="0">
                <a:latin typeface="+mn-lt"/>
              </a:rPr>
              <a:t>(only Israel - physical warfare)</a:t>
            </a:r>
            <a:br>
              <a:rPr lang="en-US" sz="1800" b="1" dirty="0">
                <a:latin typeface="+mn-lt"/>
              </a:rPr>
            </a:br>
            <a:br>
              <a:rPr lang="en-US" sz="600" b="1" dirty="0">
                <a:latin typeface="+mn-lt"/>
              </a:rPr>
            </a:br>
            <a:r>
              <a:rPr lang="en-US" sz="2200" dirty="0">
                <a:latin typeface="+mn-lt"/>
              </a:rPr>
              <a:t>Victory Parade for the Ark of God </a:t>
            </a:r>
            <a:br>
              <a:rPr lang="en-US" sz="1800" dirty="0">
                <a:latin typeface="+mn-lt"/>
              </a:rPr>
            </a:br>
            <a:br>
              <a:rPr lang="en-US" sz="2000" dirty="0">
                <a:latin typeface="+mn-lt"/>
              </a:rPr>
            </a:br>
            <a:r>
              <a:rPr lang="en-US" sz="2200" dirty="0">
                <a:latin typeface="+mn-lt"/>
              </a:rPr>
              <a:t>1-6 </a:t>
            </a:r>
            <a:r>
              <a:rPr lang="en-US" sz="2700" b="1" dirty="0">
                <a:latin typeface="+mn-lt"/>
              </a:rPr>
              <a:t>God’s presence </a:t>
            </a:r>
            <a:r>
              <a:rPr lang="en-US" sz="2000" dirty="0">
                <a:latin typeface="+mn-lt"/>
              </a:rPr>
              <a:t>(Eph 1:1-3:21- sit)</a:t>
            </a:r>
            <a:br>
              <a:rPr lang="en-US" sz="2200" dirty="0">
                <a:latin typeface="+mn-lt"/>
              </a:rPr>
            </a:br>
            <a:r>
              <a:rPr lang="en-US" sz="2200" dirty="0">
                <a:latin typeface="+mn-lt"/>
              </a:rPr>
              <a:t>       Let God arise (Numbers 10:35)</a:t>
            </a:r>
            <a:br>
              <a:rPr lang="en-US" sz="2200" dirty="0">
                <a:latin typeface="+mn-lt"/>
              </a:rPr>
            </a:br>
            <a:br>
              <a:rPr lang="en-US" sz="2000" dirty="0">
                <a:latin typeface="+mn-lt"/>
              </a:rPr>
            </a:br>
            <a:r>
              <a:rPr lang="en-US" sz="2200" dirty="0">
                <a:latin typeface="+mn-lt"/>
              </a:rPr>
              <a:t>7-14 </a:t>
            </a:r>
            <a:r>
              <a:rPr lang="en-US" sz="2400" b="1" dirty="0">
                <a:latin typeface="+mn-lt"/>
              </a:rPr>
              <a:t>God protects </a:t>
            </a:r>
            <a:r>
              <a:rPr lang="en-US" sz="2000" dirty="0">
                <a:latin typeface="+mn-lt"/>
              </a:rPr>
              <a:t>(Eph 1:1-3:21- sit)</a:t>
            </a:r>
            <a:br>
              <a:rPr lang="en-US" sz="2200" dirty="0">
                <a:latin typeface="+mn-lt"/>
              </a:rPr>
            </a:br>
            <a:r>
              <a:rPr lang="en-US" sz="2200" dirty="0">
                <a:latin typeface="+mn-lt"/>
              </a:rPr>
              <a:t>        (past-Moses &amp; Barak) </a:t>
            </a:r>
            <a:br>
              <a:rPr lang="en-US" sz="2200" dirty="0">
                <a:latin typeface="+mn-lt"/>
              </a:rPr>
            </a:br>
            <a:br>
              <a:rPr lang="en-US" sz="2200" dirty="0">
                <a:latin typeface="+mn-lt"/>
              </a:rPr>
            </a:br>
            <a:r>
              <a:rPr lang="en-US" sz="2200" dirty="0">
                <a:latin typeface="+mn-lt"/>
              </a:rPr>
              <a:t>15-19 </a:t>
            </a:r>
            <a:r>
              <a:rPr lang="en-US" sz="2400" b="1" dirty="0">
                <a:latin typeface="+mn-lt"/>
              </a:rPr>
              <a:t>God’s choice </a:t>
            </a:r>
            <a:r>
              <a:rPr lang="en-US" sz="2000" dirty="0">
                <a:latin typeface="+mn-lt"/>
              </a:rPr>
              <a:t>(Eph 1:1-3:21- sit)</a:t>
            </a:r>
          </a:p>
          <a:p>
            <a:pPr>
              <a:lnSpc>
                <a:spcPct val="120000"/>
              </a:lnSpc>
            </a:pPr>
            <a:r>
              <a:rPr lang="en-US" sz="2200" dirty="0">
                <a:latin typeface="+mn-lt"/>
              </a:rPr>
              <a:t>         (1</a:t>
            </a:r>
            <a:r>
              <a:rPr lang="en-US" sz="2200" baseline="30000" dirty="0">
                <a:latin typeface="+mn-lt"/>
              </a:rPr>
              <a:t>st</a:t>
            </a:r>
            <a:r>
              <a:rPr lang="en-US" sz="2200" dirty="0">
                <a:latin typeface="+mn-lt"/>
              </a:rPr>
              <a:t> coming of Jesus, Eph 4:8) </a:t>
            </a:r>
            <a:br>
              <a:rPr lang="en-US" sz="2200" dirty="0">
                <a:latin typeface="+mn-lt"/>
              </a:rPr>
            </a:br>
            <a:br>
              <a:rPr lang="en-US" sz="2200" dirty="0">
                <a:latin typeface="+mn-lt"/>
              </a:rPr>
            </a:br>
            <a:r>
              <a:rPr lang="en-US" sz="2200" dirty="0">
                <a:latin typeface="+mn-lt"/>
              </a:rPr>
              <a:t>20-28 </a:t>
            </a:r>
            <a:r>
              <a:rPr lang="en-US" sz="2400" b="1" dirty="0">
                <a:latin typeface="+mn-lt"/>
              </a:rPr>
              <a:t>Israel celebrates </a:t>
            </a:r>
            <a:r>
              <a:rPr lang="en-US" sz="2000" dirty="0">
                <a:latin typeface="+mn-lt"/>
              </a:rPr>
              <a:t>(Eph 4:1-6:9 - walk)</a:t>
            </a:r>
            <a:br>
              <a:rPr lang="en-US" sz="2000" dirty="0">
                <a:latin typeface="+mn-lt"/>
              </a:rPr>
            </a:br>
            <a:r>
              <a:rPr lang="en-US" sz="2200" dirty="0">
                <a:latin typeface="+mn-lt"/>
              </a:rPr>
              <a:t>          Ark enters Jerusalem</a:t>
            </a:r>
            <a:br>
              <a:rPr lang="en-US" sz="2200" dirty="0">
                <a:latin typeface="+mn-lt"/>
              </a:rPr>
            </a:br>
            <a:br>
              <a:rPr lang="en-US" sz="2200" dirty="0">
                <a:latin typeface="+mn-lt"/>
              </a:rPr>
            </a:br>
            <a:r>
              <a:rPr lang="en-US" sz="2200" dirty="0">
                <a:latin typeface="+mn-lt"/>
              </a:rPr>
              <a:t>29-32 </a:t>
            </a:r>
            <a:r>
              <a:rPr lang="en-US" sz="2400" b="1" dirty="0">
                <a:latin typeface="+mn-lt"/>
              </a:rPr>
              <a:t>God’s victory </a:t>
            </a:r>
            <a:r>
              <a:rPr lang="en-US" sz="2000" dirty="0">
                <a:latin typeface="+mn-lt"/>
              </a:rPr>
              <a:t>(Eph 6:10-24 – stand)</a:t>
            </a:r>
            <a:br>
              <a:rPr lang="en-US" sz="2200" dirty="0">
                <a:latin typeface="+mn-lt"/>
              </a:rPr>
            </a:br>
            <a:r>
              <a:rPr lang="en-US" sz="2200" dirty="0">
                <a:latin typeface="+mn-lt"/>
              </a:rPr>
              <a:t>          (2</a:t>
            </a:r>
            <a:r>
              <a:rPr lang="en-US" sz="2200" baseline="30000" dirty="0">
                <a:latin typeface="+mn-lt"/>
              </a:rPr>
              <a:t>nd</a:t>
            </a:r>
            <a:r>
              <a:rPr lang="en-US" sz="2200" dirty="0">
                <a:latin typeface="+mn-lt"/>
              </a:rPr>
              <a:t> coming of Christ, Rev 19)</a:t>
            </a:r>
            <a:br>
              <a:rPr lang="en-US" sz="2200" dirty="0">
                <a:latin typeface="+mn-lt"/>
              </a:rPr>
            </a:br>
            <a:br>
              <a:rPr lang="en-US" sz="2200" dirty="0">
                <a:latin typeface="+mn-lt"/>
              </a:rPr>
            </a:br>
            <a:r>
              <a:rPr lang="en-US" sz="2200" dirty="0">
                <a:latin typeface="+mn-lt"/>
              </a:rPr>
              <a:t>33-35 </a:t>
            </a:r>
            <a:r>
              <a:rPr lang="en-US" sz="2400" b="1" dirty="0">
                <a:latin typeface="+mn-lt"/>
              </a:rPr>
              <a:t>God’s strength </a:t>
            </a:r>
            <a:r>
              <a:rPr lang="en-US" sz="2000" dirty="0">
                <a:latin typeface="+mn-lt"/>
              </a:rPr>
              <a:t>(Eph 6:10-24 – stand)</a:t>
            </a:r>
            <a:br>
              <a:rPr lang="en-US" sz="2200" dirty="0">
                <a:latin typeface="+mn-lt"/>
              </a:rPr>
            </a:br>
            <a:r>
              <a:rPr lang="en-US" sz="2200" dirty="0">
                <a:latin typeface="+mn-lt"/>
              </a:rPr>
              <a:t>          (for &amp; in Israel)</a:t>
            </a:r>
            <a:endParaRPr lang="en-US" sz="2000" dirty="0">
              <a:latin typeface="+mn-lt"/>
            </a:endParaRPr>
          </a:p>
        </p:txBody>
      </p:sp>
      <p:pic>
        <p:nvPicPr>
          <p:cNvPr id="1028" name="Picture 4" descr="Photo &amp; Art Print Three crosses on Calvary oil painting symbolic of the ...">
            <a:extLst>
              <a:ext uri="{FF2B5EF4-FFF2-40B4-BE49-F238E27FC236}">
                <a16:creationId xmlns:a16="http://schemas.microsoft.com/office/drawing/2014/main" id="{ED681E19-D45D-FAB0-56E2-E7B2C99ED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457" y="-17"/>
            <a:ext cx="2106386" cy="105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rrection Of Jesus Wallpapers - Wallpaper Cave">
            <a:extLst>
              <a:ext uri="{FF2B5EF4-FFF2-40B4-BE49-F238E27FC236}">
                <a16:creationId xmlns:a16="http://schemas.microsoft.com/office/drawing/2014/main" id="{2B4FC8E4-2C68-0E24-DFAC-822231CD3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168" y="1621964"/>
            <a:ext cx="2074790" cy="291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OW THE KINGDOM OF GOD OPERATES 1 - HeavensGate">
            <a:extLst>
              <a:ext uri="{FF2B5EF4-FFF2-40B4-BE49-F238E27FC236}">
                <a16:creationId xmlns:a16="http://schemas.microsoft.com/office/drawing/2014/main" id="{D781605D-D34D-2C90-E1F8-EB0BD61E2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778" y="5153790"/>
            <a:ext cx="2074789" cy="108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83AA16-4A2E-03A4-3B23-ADF80660338A}"/>
              </a:ext>
            </a:extLst>
          </p:cNvPr>
          <p:cNvSpPr txBox="1"/>
          <p:nvPr/>
        </p:nvSpPr>
        <p:spPr>
          <a:xfrm>
            <a:off x="4756728" y="1009634"/>
            <a:ext cx="1658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Christ crucified</a:t>
            </a:r>
          </a:p>
          <a:p>
            <a:pPr algn="ctr"/>
            <a:r>
              <a:rPr lang="en-US" sz="1600" dirty="0"/>
              <a:t>Gal 2:20, Gal 6:14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CFC1AC-2448-7B14-BD6F-59A2538DCC8D}"/>
              </a:ext>
            </a:extLst>
          </p:cNvPr>
          <p:cNvSpPr txBox="1"/>
          <p:nvPr/>
        </p:nvSpPr>
        <p:spPr>
          <a:xfrm>
            <a:off x="4765090" y="6251056"/>
            <a:ext cx="17219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Saints with Christ </a:t>
            </a:r>
          </a:p>
          <a:p>
            <a:pPr algn="ctr"/>
            <a:r>
              <a:rPr lang="en-US" sz="1600" dirty="0"/>
              <a:t>Rev 4-5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E1A4D2-C26B-29F5-00E6-71F61DE7B827}"/>
              </a:ext>
            </a:extLst>
          </p:cNvPr>
          <p:cNvSpPr txBox="1"/>
          <p:nvPr/>
        </p:nvSpPr>
        <p:spPr>
          <a:xfrm>
            <a:off x="4577352" y="4519784"/>
            <a:ext cx="20466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Christ risen </a:t>
            </a:r>
          </a:p>
          <a:p>
            <a:pPr algn="ctr"/>
            <a:r>
              <a:rPr lang="en-US" sz="1600" dirty="0"/>
              <a:t>on the 3</a:t>
            </a:r>
            <a:r>
              <a:rPr lang="en-US" sz="1600" baseline="30000" dirty="0"/>
              <a:t>rd</a:t>
            </a:r>
            <a:r>
              <a:rPr lang="en-US" sz="1600" dirty="0"/>
              <a:t> day</a:t>
            </a:r>
          </a:p>
        </p:txBody>
      </p:sp>
    </p:spTree>
    <p:extLst>
      <p:ext uri="{BB962C8B-B14F-4D97-AF65-F5344CB8AC3E}">
        <p14:creationId xmlns:p14="http://schemas.microsoft.com/office/powerpoint/2010/main" val="109230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963A36-2055-CEBC-E6BB-D5442A1DF3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B3625D-F528-4CA8-924C-1D328F94D205}"/>
              </a:ext>
            </a:extLst>
          </p:cNvPr>
          <p:cNvSpPr txBox="1"/>
          <p:nvPr/>
        </p:nvSpPr>
        <p:spPr>
          <a:xfrm>
            <a:off x="0" y="10160"/>
            <a:ext cx="12192000" cy="6748001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                   </a:t>
            </a: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Sunday School Through the Bible</a:t>
            </a:r>
            <a:r>
              <a:rPr kumimoji="0" lang="en-US" sz="2800" b="1" i="1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(2023 - 2025)</a:t>
            </a:r>
            <a:r>
              <a:rPr kumimoji="0" lang="en-US" sz="2800" b="1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b="1" i="1" dirty="0">
              <a:solidFill>
                <a:srgbClr val="FFFFFF"/>
              </a:solidFill>
              <a:latin typeface="Gill Sans MT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Grow in grace, and in the knowledge of our Lord and Savior Jesus Christ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                                           2 Peter 3:18</a:t>
            </a:r>
            <a:r>
              <a:rPr lang="en-US" sz="20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               </a:t>
            </a:r>
            <a:endParaRPr lang="en-US" sz="2400" b="1" dirty="0">
              <a:solidFill>
                <a:srgbClr val="FFFFFF">
                  <a:lumMod val="95000"/>
                </a:srgbClr>
              </a:solidFill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COMPLETED books of the Bible</a:t>
            </a:r>
          </a:p>
          <a:p>
            <a:pPr>
              <a:defRPr/>
            </a:pPr>
            <a:endParaRPr lang="en-US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Old Testament: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Genesis (4), Exodus (4), Leviticus (2), Numbers (3), Deuteronomy (5), Psalms (4), Psalm 68 (2), Proverbs, Ecclesiastes, Amos, Obadiah, Malachi  </a:t>
            </a:r>
          </a:p>
          <a:p>
            <a:pPr>
              <a:defRPr/>
            </a:pPr>
            <a:endParaRPr lang="en-US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New Testament: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Mark, Colossians, 1-2 Thessalonians (10), Ephesians, Philemon, James, 2 Peter (4), Jude </a:t>
            </a: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Next Sunday:</a:t>
            </a: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New: use index cards to present Sunday School questions</a:t>
            </a:r>
          </a:p>
          <a:p>
            <a:pPr>
              <a:defRPr/>
            </a:pPr>
            <a:r>
              <a:rPr lang="en-US" sz="20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answer for all.</a:t>
            </a: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endParaRPr lang="en-US" sz="2400" b="1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Invitation to Fellowship Church 2025 daily schedule for Bible and prayer</a:t>
            </a:r>
          </a:p>
          <a:p>
            <a:pPr>
              <a:defRPr/>
            </a:pP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Wingdings 3" panose="05040102010807070707" pitchFamily="18" charset="2"/>
              </a:rPr>
              <a:t>March 12-18.  2 Kings 9:14 to 11:12 (Mon-Sat) &amp; Psalm 72 (Sunday)</a:t>
            </a:r>
            <a:endParaRPr lang="en-US" sz="1200" dirty="0">
              <a:solidFill>
                <a:srgbClr val="FFFFFF">
                  <a:lumMod val="9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Wingdings 3" panose="05040102010807070707" pitchFamily="18" charset="2"/>
            </a:endParaRPr>
          </a:p>
        </p:txBody>
      </p:sp>
      <p:pic>
        <p:nvPicPr>
          <p:cNvPr id="4" name="Picture 3" descr="A person with their arms raised in the air&#10;&#10;Description automatically generated">
            <a:extLst>
              <a:ext uri="{FF2B5EF4-FFF2-40B4-BE49-F238E27FC236}">
                <a16:creationId xmlns:a16="http://schemas.microsoft.com/office/drawing/2014/main" id="{BE629133-1241-426F-B22A-5118E02B2A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683491" y="3297139"/>
            <a:ext cx="3356620" cy="1753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70777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26FB12-DDF0-459A-8AB5-62FB0B2C6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207C0E-3C9C-45D4-8479-63E71002B4C9}">
  <ds:schemaRefs>
    <ds:schemaRef ds:uri="http://purl.org/dc/dcmitype/"/>
    <ds:schemaRef ds:uri="http://www.w3.org/XML/1998/namespace"/>
    <ds:schemaRef ds:uri="http://purl.org/dc/elements/1.1/"/>
    <ds:schemaRef ds:uri="http://schemas.microsoft.com/office/2006/metadata/properties"/>
    <ds:schemaRef ds:uri="7ea62328-f9cb-43bf-99db-6009b3f2bb1b"/>
    <ds:schemaRef ds:uri="f98cc253-feff-40fd-b75e-dde241986d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09D4569-AD80-4ADC-9EDD-472BB2761B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61675</TotalTime>
  <Words>602</Words>
  <Application>Microsoft Office PowerPoint</Application>
  <PresentationFormat>Widescreen</PresentationFormat>
  <Paragraphs>79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Aharoni</vt:lpstr>
      <vt:lpstr>Arial</vt:lpstr>
      <vt:lpstr>Calibri</vt:lpstr>
      <vt:lpstr>Gill Sans MT</vt:lpstr>
      <vt:lpstr>Verdana</vt:lpstr>
      <vt:lpstr>Theme1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1622</cp:revision>
  <cp:lastPrinted>2025-05-11T02:30:33Z</cp:lastPrinted>
  <dcterms:created xsi:type="dcterms:W3CDTF">2013-07-15T20:26:40Z</dcterms:created>
  <dcterms:modified xsi:type="dcterms:W3CDTF">2025-05-11T02:30:57Z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