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6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B1FC3A-79FB-4FE2-BE54-2A4E9E7AA301}" v="69" dt="2025-11-09T01:43:55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 sldOrd">
      <pc:chgData name="Bill Heath" userId="e5502471a9019beb" providerId="LiveId" clId="{813D262F-908F-4E50-9894-E380FCA4CA07}" dt="2025-11-09T12:25:43.562" v="6602" actId="6549"/>
      <pc:docMkLst>
        <pc:docMk/>
      </pc:docMkLst>
      <pc:sldChg chg="modSp mod">
        <pc:chgData name="Bill Heath" userId="e5502471a9019beb" providerId="LiveId" clId="{813D262F-908F-4E50-9894-E380FCA4CA07}" dt="2025-11-09T12:19:44.618" v="6445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1-08T03:16:07.150" v="389" actId="6549"/>
          <ac:spMkLst>
            <pc:docMk/>
            <pc:sldMk cId="3667287670" sldId="391"/>
            <ac:spMk id="2" creationId="{78ED4D35-0A64-C74A-376D-4AD69E51AFCE}"/>
          </ac:spMkLst>
        </pc:spChg>
        <pc:graphicFrameChg chg="mod modGraphic">
          <ac:chgData name="Bill Heath" userId="e5502471a9019beb" providerId="LiveId" clId="{813D262F-908F-4E50-9894-E380FCA4CA07}" dt="2025-11-09T12:19:44.618" v="6445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</pc:sldChg>
      <pc:sldChg chg="addSp delSp modSp mod ord">
        <pc:chgData name="Bill Heath" userId="e5502471a9019beb" providerId="LiveId" clId="{813D262F-908F-4E50-9894-E380FCA4CA07}" dt="2025-11-09T12:25:43.562" v="6602" actId="6549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11-09T12:25:43.562" v="6602" actId="6549"/>
          <ac:spMkLst>
            <pc:docMk/>
            <pc:sldMk cId="4273682000" sldId="393"/>
            <ac:spMk id="8" creationId="{8D103ACA-B756-C7BF-6775-62E103BD2DEC}"/>
          </ac:spMkLst>
        </pc:spChg>
        <pc:picChg chg="add del mod">
          <ac:chgData name="Bill Heath" userId="e5502471a9019beb" providerId="LiveId" clId="{813D262F-908F-4E50-9894-E380FCA4CA07}" dt="2025-11-08T22:28:19.177" v="1894" actId="478"/>
          <ac:picMkLst>
            <pc:docMk/>
            <pc:sldMk cId="4273682000" sldId="393"/>
            <ac:picMk id="4" creationId="{DDCD67F0-EE29-AB12-2C6C-DBF06E272B0D}"/>
          </ac:picMkLst>
        </pc:picChg>
        <pc:picChg chg="add del mod">
          <ac:chgData name="Bill Heath" userId="e5502471a9019beb" providerId="LiveId" clId="{813D262F-908F-4E50-9894-E380FCA4CA07}" dt="2025-11-09T12:13:50.261" v="6347" actId="478"/>
          <ac:picMkLst>
            <pc:docMk/>
            <pc:sldMk cId="4273682000" sldId="393"/>
            <ac:picMk id="4" creationId="{FEFDD527-5CEF-F7B0-9322-45A5CCB4D924}"/>
          </ac:picMkLst>
        </pc:picChg>
        <pc:picChg chg="add mod">
          <ac:chgData name="Bill Heath" userId="e5502471a9019beb" providerId="LiveId" clId="{813D262F-908F-4E50-9894-E380FCA4CA07}" dt="2025-11-09T12:14:30.865" v="6405" actId="1036"/>
          <ac:picMkLst>
            <pc:docMk/>
            <pc:sldMk cId="4273682000" sldId="393"/>
            <ac:picMk id="5" creationId="{D545F118-38D9-99D4-CCE5-9DC030AE571D}"/>
          </ac:picMkLst>
        </pc:picChg>
        <pc:picChg chg="add del mod">
          <ac:chgData name="Bill Heath" userId="e5502471a9019beb" providerId="LiveId" clId="{813D262F-908F-4E50-9894-E380FCA4CA07}" dt="2025-11-09T01:51:34.697" v="5716" actId="478"/>
          <ac:picMkLst>
            <pc:docMk/>
            <pc:sldMk cId="4273682000" sldId="393"/>
            <ac:picMk id="7" creationId="{DD0964A0-DD0D-6108-B597-91C4EEDE67F6}"/>
          </ac:picMkLst>
        </pc:picChg>
        <pc:picChg chg="mod">
          <ac:chgData name="Bill Heath" userId="e5502471a9019beb" providerId="LiveId" clId="{813D262F-908F-4E50-9894-E380FCA4CA07}" dt="2025-11-08T23:29:16.649" v="2950" actId="1076"/>
          <ac:picMkLst>
            <pc:docMk/>
            <pc:sldMk cId="4273682000" sldId="393"/>
            <ac:picMk id="10" creationId="{580892BF-932F-81F3-2019-08A811A09B4E}"/>
          </ac:picMkLst>
        </pc:picChg>
        <pc:picChg chg="add del">
          <ac:chgData name="Bill Heath" userId="e5502471a9019beb" providerId="LiveId" clId="{813D262F-908F-4E50-9894-E380FCA4CA07}" dt="2025-11-09T01:51:31.430" v="5715" actId="478"/>
          <ac:picMkLst>
            <pc:docMk/>
            <pc:sldMk cId="4273682000" sldId="393"/>
            <ac:picMk id="11" creationId="{ADACCC2D-5028-2455-C1F2-8A0BE2243FE4}"/>
          </ac:picMkLst>
        </pc:picChg>
        <pc:picChg chg="add del mod">
          <ac:chgData name="Bill Heath" userId="e5502471a9019beb" providerId="LiveId" clId="{813D262F-908F-4E50-9894-E380FCA4CA07}" dt="2025-11-09T02:02:13.608" v="5852" actId="478"/>
          <ac:picMkLst>
            <pc:docMk/>
            <pc:sldMk cId="4273682000" sldId="393"/>
            <ac:picMk id="13" creationId="{20673784-32AC-14AF-D91F-FCA6F3728776}"/>
          </ac:picMkLst>
        </pc:picChg>
        <pc:picChg chg="add del mod">
          <ac:chgData name="Bill Heath" userId="e5502471a9019beb" providerId="LiveId" clId="{813D262F-908F-4E50-9894-E380FCA4CA07}" dt="2025-11-08T16:01:42.297" v="407" actId="478"/>
          <ac:picMkLst>
            <pc:docMk/>
            <pc:sldMk cId="4273682000" sldId="393"/>
            <ac:picMk id="14" creationId="{DEC2F3AD-C6C4-E952-1EBF-A4C19AAC5BD8}"/>
          </ac:picMkLst>
        </pc:picChg>
      </pc:sldChg>
      <pc:sldChg chg="modSp mod">
        <pc:chgData name="Bill Heath" userId="e5502471a9019beb" providerId="LiveId" clId="{813D262F-908F-4E50-9894-E380FCA4CA07}" dt="2025-11-08T03:17:25.289" v="405" actId="20577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11-08T03:17:25.289" v="405" actId="20577"/>
          <ac:spMkLst>
            <pc:docMk/>
            <pc:sldMk cId="2017112683" sldId="395"/>
            <ac:spMk id="2" creationId="{E5B3625D-F528-4CA8-924C-1D328F94D205}"/>
          </ac:spMkLst>
        </pc:spChg>
      </pc:sldChg>
      <pc:sldChg chg="addSp delSp modSp mod ord">
        <pc:chgData name="Bill Heath" userId="e5502471a9019beb" providerId="LiveId" clId="{813D262F-908F-4E50-9894-E380FCA4CA07}" dt="2025-11-09T12:18:45.483" v="6443" actId="20577"/>
        <pc:sldMkLst>
          <pc:docMk/>
          <pc:sldMk cId="1698766355" sldId="396"/>
        </pc:sldMkLst>
        <pc:spChg chg="mod">
          <ac:chgData name="Bill Heath" userId="e5502471a9019beb" providerId="LiveId" clId="{813D262F-908F-4E50-9894-E380FCA4CA07}" dt="2025-11-09T12:18:45.483" v="6443" actId="20577"/>
          <ac:spMkLst>
            <pc:docMk/>
            <pc:sldMk cId="1698766355" sldId="396"/>
            <ac:spMk id="3" creationId="{C9E33060-EFED-D946-E6DE-8762BD8A89B2}"/>
          </ac:spMkLst>
        </pc:spChg>
        <pc:spChg chg="add del">
          <ac:chgData name="Bill Heath" userId="e5502471a9019beb" providerId="LiveId" clId="{813D262F-908F-4E50-9894-E380FCA4CA07}" dt="2025-11-09T01:17:17.259" v="5104" actId="478"/>
          <ac:spMkLst>
            <pc:docMk/>
            <pc:sldMk cId="1698766355" sldId="396"/>
            <ac:spMk id="4" creationId="{8F3A39B2-BB10-A03F-EBAF-BD72C80ABDBC}"/>
          </ac:spMkLst>
        </pc:spChg>
        <pc:picChg chg="add del mod">
          <ac:chgData name="Bill Heath" userId="e5502471a9019beb" providerId="LiveId" clId="{813D262F-908F-4E50-9894-E380FCA4CA07}" dt="2025-11-09T01:17:17.259" v="5104" actId="478"/>
          <ac:picMkLst>
            <pc:docMk/>
            <pc:sldMk cId="1698766355" sldId="396"/>
            <ac:picMk id="1026" creationId="{4615F75F-D6EC-6458-84BF-6829929EE9AE}"/>
          </ac:picMkLst>
        </pc:picChg>
        <pc:picChg chg="add mod">
          <ac:chgData name="Bill Heath" userId="e5502471a9019beb" providerId="LiveId" clId="{813D262F-908F-4E50-9894-E380FCA4CA07}" dt="2025-11-09T01:24:00.295" v="5168" actId="14100"/>
          <ac:picMkLst>
            <pc:docMk/>
            <pc:sldMk cId="1698766355" sldId="396"/>
            <ac:picMk id="1028" creationId="{91251934-2CE9-6FBA-C238-B6905019B3D6}"/>
          </ac:picMkLst>
        </pc:picChg>
        <pc:picChg chg="add del mod">
          <ac:chgData name="Bill Heath" userId="e5502471a9019beb" providerId="LiveId" clId="{813D262F-908F-4E50-9894-E380FCA4CA07}" dt="2025-11-09T01:23:48.183" v="5164" actId="478"/>
          <ac:picMkLst>
            <pc:docMk/>
            <pc:sldMk cId="1698766355" sldId="396"/>
            <ac:picMk id="1032" creationId="{82E1A604-A914-F6C2-B970-0D2F89291633}"/>
          </ac:picMkLst>
        </pc:picChg>
        <pc:picChg chg="add del mod">
          <ac:chgData name="Bill Heath" userId="e5502471a9019beb" providerId="LiveId" clId="{813D262F-908F-4E50-9894-E380FCA4CA07}" dt="2025-11-09T01:25:07.531" v="5174" actId="478"/>
          <ac:picMkLst>
            <pc:docMk/>
            <pc:sldMk cId="1698766355" sldId="396"/>
            <ac:picMk id="1034" creationId="{7B1C38C2-22EF-D66F-80F5-525876657A63}"/>
          </ac:picMkLst>
        </pc:picChg>
        <pc:picChg chg="add del">
          <ac:chgData name="Bill Heath" userId="e5502471a9019beb" providerId="LiveId" clId="{813D262F-908F-4E50-9894-E380FCA4CA07}" dt="2025-11-09T01:25:07.531" v="5174" actId="478"/>
          <ac:picMkLst>
            <pc:docMk/>
            <pc:sldMk cId="1698766355" sldId="396"/>
            <ac:picMk id="1036" creationId="{CBCADAD9-F0A1-C8DF-0786-D900538ABABB}"/>
          </ac:picMkLst>
        </pc:picChg>
        <pc:picChg chg="add mod">
          <ac:chgData name="Bill Heath" userId="e5502471a9019beb" providerId="LiveId" clId="{813D262F-908F-4E50-9894-E380FCA4CA07}" dt="2025-11-09T01:25:43.573" v="5178" actId="1076"/>
          <ac:picMkLst>
            <pc:docMk/>
            <pc:sldMk cId="1698766355" sldId="396"/>
            <ac:picMk id="1038" creationId="{3D24DD7D-642D-43EC-6D13-1AC7276BD38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 Wine in New Bottles (Luke 5:37-39)</a:t>
          </a:r>
        </a:p>
        <a:p>
          <a:pPr algn="l"/>
          <a:r>
            <a:rPr lang="en-US" sz="2400" dirty="0"/>
            <a:t>2.  Let us Bind the Strong Man (Mark 3:23-30)</a:t>
          </a:r>
        </a:p>
        <a:p>
          <a:pPr algn="l"/>
          <a:r>
            <a:rPr lang="en-US" sz="2400" dirty="0"/>
            <a:t>3.  Is My Foundation on Rock? (Lu 6:46-49)</a:t>
          </a:r>
        </a:p>
        <a:p>
          <a:pPr algn="l"/>
          <a:r>
            <a:rPr lang="en-US" sz="2400" dirty="0"/>
            <a:t>4.  </a:t>
          </a:r>
        </a:p>
        <a:p>
          <a:pPr algn="l"/>
          <a:r>
            <a:rPr lang="en-US" sz="2400" dirty="0"/>
            <a:t>5. </a:t>
          </a:r>
        </a:p>
        <a:p>
          <a:pPr algn="l"/>
          <a:r>
            <a:rPr lang="en-US" sz="2400" dirty="0"/>
            <a:t>6.</a:t>
          </a:r>
        </a:p>
        <a:p>
          <a:pPr algn="l"/>
          <a:r>
            <a:rPr lang="en-US" sz="2400" dirty="0"/>
            <a:t>7.</a:t>
          </a:r>
        </a:p>
        <a:p>
          <a:pPr algn="l"/>
          <a:r>
            <a:rPr lang="en-US" sz="2400" dirty="0"/>
            <a:t>8.</a:t>
          </a:r>
        </a:p>
        <a:p>
          <a:pPr algn="l"/>
          <a:r>
            <a:rPr lang="en-US" sz="2400" dirty="0"/>
            <a:t>9.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Y="134301" custLinFactNeighborX="-191" custLinFactNeighborY="-27254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0" y="0"/>
          <a:ext cx="6394259" cy="5152532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 Wine in New Bottles (Luke 5:37-39)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  Let us Bind the Strong Man (Mark 3:23-30)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  Is My Foundation on Rock? (Lu 6:46-49)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 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0" y="0"/>
        <a:ext cx="6394259" cy="5152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E18E7-D92B-72D9-5C02-ED3F71C6D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933926-E04F-3F8A-CF97-6AD081A949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90DCD-C0C1-65AF-6973-8F64B8E68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DA28-6F96-67FF-3FCB-8B9A193FEE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61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11/9/2025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November 9, 2025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	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4280547"/>
              </p:ext>
            </p:extLst>
          </p:nvPr>
        </p:nvGraphicFramePr>
        <p:xfrm>
          <a:off x="3153716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83122" y="3067444"/>
            <a:ext cx="121371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Next Sunday, 2 Tim 2:15 challenge.  Read parable (5) about The Sower, Seed, &amp; Soils.  Select your soil(s) before you repented and believed in Jesus Christ?  (1) by the wayside 13:19 ______.   (2) stony ground 13:20-21______.  (3) ______ among thorns 13:2.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How does this affect you today?  (No wrong answer) 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______________________________________________________________________________________________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______________________________________________________________________________________________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Open Mic for 1 to 2-minute testimonies!   _______________________________________________________________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0892BF-932F-81F3-2019-08A811A09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2" y="6162339"/>
            <a:ext cx="12137187" cy="6389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09" y="56723"/>
            <a:ext cx="12049614" cy="8316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45F118-38D9-99D4-CCE5-9DC030AE57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187" y="1100898"/>
            <a:ext cx="11885603" cy="156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20921C-EF8F-BCB8-5573-423403FCA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822BB57-9882-0068-E093-073B7712F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E33060-EFED-D946-E6DE-8762BD8A89B2}"/>
              </a:ext>
            </a:extLst>
          </p:cNvPr>
          <p:cNvSpPr txBox="1"/>
          <p:nvPr/>
        </p:nvSpPr>
        <p:spPr>
          <a:xfrm>
            <a:off x="213955" y="129617"/>
            <a:ext cx="118207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Is My Foundation on Rock?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Matthew 7:24-27 (7:21-27) &amp; Luke 6:46-49 (6:37-49)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The Three Little Pigs story is close to this parable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Luke 6:46 &amp; 49.   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sz="6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Curse:</a:t>
            </a:r>
            <a:r>
              <a:rPr lang="en-US" sz="2000" b="1" dirty="0">
                <a:solidFill>
                  <a:schemeClr val="bg1"/>
                </a:solidFill>
              </a:rPr>
              <a:t>  </a:t>
            </a:r>
            <a:r>
              <a:rPr lang="en-US" sz="2000" b="1" dirty="0">
                <a:solidFill>
                  <a:srgbClr val="FF0000"/>
                </a:solidFill>
              </a:rPr>
              <a:t>Lord, Lord </a:t>
            </a:r>
            <a:r>
              <a:rPr lang="en-US" sz="2000" b="1" dirty="0">
                <a:solidFill>
                  <a:schemeClr val="bg1"/>
                </a:solidFill>
              </a:rPr>
              <a:t>&gt; Hears &amp; </a:t>
            </a:r>
            <a:r>
              <a:rPr lang="en-US" sz="2000" b="1" dirty="0">
                <a:solidFill>
                  <a:srgbClr val="FF0000"/>
                </a:solidFill>
              </a:rPr>
              <a:t>Does Not </a:t>
            </a:r>
            <a:r>
              <a:rPr lang="en-US" sz="2000" b="1" dirty="0">
                <a:solidFill>
                  <a:schemeClr val="bg1"/>
                </a:solidFill>
              </a:rPr>
              <a:t>&gt; Built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House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&gt;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No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Foundation</a:t>
            </a:r>
            <a:r>
              <a:rPr lang="en-US" sz="2000" b="1" dirty="0">
                <a:solidFill>
                  <a:schemeClr val="bg1"/>
                </a:solidFill>
              </a:rPr>
              <a:t> &gt; </a:t>
            </a:r>
            <a:r>
              <a:rPr lang="en-US" sz="2000" b="1" dirty="0">
                <a:solidFill>
                  <a:srgbClr val="FF0000"/>
                </a:solidFill>
              </a:rPr>
              <a:t>Earth</a:t>
            </a:r>
            <a:r>
              <a:rPr lang="en-US" sz="2000" b="1" dirty="0">
                <a:solidFill>
                  <a:schemeClr val="bg1"/>
                </a:solidFill>
              </a:rPr>
              <a:t> &gt; Storm &gt; </a:t>
            </a:r>
            <a:r>
              <a:rPr lang="en-US" sz="2000" b="1" dirty="0">
                <a:solidFill>
                  <a:srgbClr val="FF0000"/>
                </a:solidFill>
              </a:rPr>
              <a:t>Fall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Luke 6:47-48.   </a:t>
            </a:r>
          </a:p>
          <a:p>
            <a:r>
              <a:rPr lang="en-US" sz="600" dirty="0">
                <a:solidFill>
                  <a:schemeClr val="bg1"/>
                </a:solidFill>
              </a:rPr>
              <a:t>  </a:t>
            </a:r>
          </a:p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Blessing:      </a:t>
            </a:r>
            <a:r>
              <a:rPr lang="en-US" sz="2000" b="1" dirty="0">
                <a:solidFill>
                  <a:schemeClr val="bg1"/>
                </a:solidFill>
              </a:rPr>
              <a:t>Hears &amp;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Does </a:t>
            </a:r>
            <a:r>
              <a:rPr lang="en-US" sz="2000" b="1" dirty="0">
                <a:solidFill>
                  <a:schemeClr val="bg1"/>
                </a:solidFill>
              </a:rPr>
              <a:t>    &gt;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Built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House &gt;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Foundation</a:t>
            </a:r>
            <a:r>
              <a:rPr lang="en-US" sz="2000" b="1" dirty="0">
                <a:solidFill>
                  <a:schemeClr val="bg1"/>
                </a:solidFill>
              </a:rPr>
              <a:t>       &gt;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Rock </a:t>
            </a:r>
            <a:r>
              <a:rPr lang="en-US" sz="2000" b="1" dirty="0">
                <a:solidFill>
                  <a:schemeClr val="bg1"/>
                </a:solidFill>
              </a:rPr>
              <a:t>  &gt; Storm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r>
              <a:rPr lang="en-US" sz="2000" dirty="0">
                <a:solidFill>
                  <a:schemeClr val="bg1"/>
                </a:solidFill>
              </a:rPr>
              <a:t>					         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</a:rPr>
              <a:t>digged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 deep</a:t>
            </a:r>
            <a:r>
              <a:rPr lang="en-US" sz="2000" b="1" dirty="0">
                <a:solidFill>
                  <a:schemeClr val="bg1"/>
                </a:solidFill>
              </a:rPr>
              <a:t>	              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could not shake the house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Key words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Lord, Lord: </a:t>
            </a:r>
            <a:r>
              <a:rPr lang="en-US" sz="2000" b="1" dirty="0">
                <a:solidFill>
                  <a:schemeClr val="bg1"/>
                </a:solidFill>
              </a:rPr>
              <a:t> 5x in the Bible </a:t>
            </a:r>
            <a:r>
              <a:rPr lang="en-US" sz="2000" dirty="0">
                <a:solidFill>
                  <a:schemeClr val="bg1"/>
                </a:solidFill>
              </a:rPr>
              <a:t>(Matthew 7:21, 7:22, 25:11, Luke 6:46, 13:25)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Hear:  “it is written” </a:t>
            </a:r>
            <a:r>
              <a:rPr lang="en-US" sz="2000" dirty="0">
                <a:solidFill>
                  <a:schemeClr val="bg1"/>
                </a:solidFill>
              </a:rPr>
              <a:t>(Mark 14:7, John 1:1-3, 13:17, Romans 10:13-17)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House:  spiritual house &amp; family </a:t>
            </a:r>
            <a:r>
              <a:rPr lang="en-US" sz="2000" dirty="0">
                <a:solidFill>
                  <a:schemeClr val="bg1"/>
                </a:solidFill>
              </a:rPr>
              <a:t>(Matthew 12:50,  Eph 2:20, 1 Peter 2:5)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Foundation:  Jesus Christ </a:t>
            </a:r>
            <a:r>
              <a:rPr lang="en-US" sz="2000" dirty="0">
                <a:solidFill>
                  <a:schemeClr val="bg1"/>
                </a:solidFill>
              </a:rPr>
              <a:t>(1 Corinthians 3:10-15, 2 Peter 2-3, Jude)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Rock:  Jesus Christ </a:t>
            </a:r>
            <a:r>
              <a:rPr lang="en-US" sz="2000" dirty="0">
                <a:solidFill>
                  <a:schemeClr val="bg1"/>
                </a:solidFill>
              </a:rPr>
              <a:t>(Mt 16:18 Peter’s confession, Ro 9:33, 1 Cor 10:4)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Storm:  trials </a:t>
            </a:r>
            <a:r>
              <a:rPr lang="en-US" sz="2000" dirty="0">
                <a:solidFill>
                  <a:schemeClr val="bg1"/>
                </a:solidFill>
              </a:rPr>
              <a:t>(John 17:13-21, 2 Cor 8:2, James 1:2-4, 1 Peter 1:6-9) 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Fall</a:t>
            </a:r>
            <a:r>
              <a:rPr lang="en-US" sz="2000" b="1" dirty="0">
                <a:solidFill>
                  <a:schemeClr val="bg1"/>
                </a:solidFill>
              </a:rPr>
              <a:t>:  Not in Jesus Christ </a:t>
            </a:r>
            <a:r>
              <a:rPr lang="en-US" sz="2000" dirty="0">
                <a:solidFill>
                  <a:schemeClr val="bg1"/>
                </a:solidFill>
              </a:rPr>
              <a:t>(John 3:16-18, 15:1-8, 1 John 2:19, Rev 20:11-15)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Decision:  How much do I hear and do what Jesus said?          </a:t>
            </a:r>
          </a:p>
        </p:txBody>
      </p:sp>
      <p:pic>
        <p:nvPicPr>
          <p:cNvPr id="1028" name="Picture 4" descr="Building Wiseley (Luke 6:46-49) - YouTube">
            <a:extLst>
              <a:ext uri="{FF2B5EF4-FFF2-40B4-BE49-F238E27FC236}">
                <a16:creationId xmlns:a16="http://schemas.microsoft.com/office/drawing/2014/main" id="{91251934-2CE9-6FBA-C238-B6905019B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59" t="14921" r="20358" b="31270"/>
          <a:stretch>
            <a:fillRect/>
          </a:stretch>
        </p:blipFill>
        <p:spPr bwMode="auto">
          <a:xfrm>
            <a:off x="8148789" y="4800607"/>
            <a:ext cx="4043211" cy="192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The three little pigs hi-res stock photography and images - Alamy">
            <a:extLst>
              <a:ext uri="{FF2B5EF4-FFF2-40B4-BE49-F238E27FC236}">
                <a16:creationId xmlns:a16="http://schemas.microsoft.com/office/drawing/2014/main" id="{3D24DD7D-642D-43EC-6D13-1AC7276BD3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689"/>
          <a:stretch>
            <a:fillRect/>
          </a:stretch>
        </p:blipFill>
        <p:spPr bwMode="auto">
          <a:xfrm>
            <a:off x="10290178" y="0"/>
            <a:ext cx="1687867" cy="182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6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(6),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Nov 10-16:  2 Chr 35-36, Heb 1:1-3 (Mon-Sat), Psalm 100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7ea62328-f9cb-43bf-99db-6009b3f2bb1b"/>
    <ds:schemaRef ds:uri="http://schemas.microsoft.com/office/infopath/2007/PartnerControls"/>
    <ds:schemaRef ds:uri="f98cc253-feff-40fd-b75e-dde241986d3d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95557</TotalTime>
  <Words>642</Words>
  <Application>Microsoft Office PowerPoint</Application>
  <PresentationFormat>Widescreen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1805</cp:revision>
  <cp:lastPrinted>2025-11-09T12:21:12Z</cp:lastPrinted>
  <dcterms:created xsi:type="dcterms:W3CDTF">2013-07-15T20:26:40Z</dcterms:created>
  <dcterms:modified xsi:type="dcterms:W3CDTF">2025-11-09T12:25:48Z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