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85" r:id="rId5"/>
    <p:sldId id="392" r:id="rId6"/>
    <p:sldId id="397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1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6/24/2026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Jonathan+Edwards+Resolutions&amp;&amp;mid=2C3F1DBBB10D7359AF802C3F1DBBB10D7359AF80&amp;churl=https%3a%2f%2fwww.youtube.com%2fchannel%2fUCYJdbSUuQ-x0HJdL0vjsOKg&amp;FORM=VRDGAR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bing.com/videos/riverview/relatedvideo?q=producer+of+a+great+awakening+sight+and+sound&amp;&amp;mid=426BA4A465592622EE31426BA4A465592622EE31&amp;churl=https%3a%2f%2fwww.youtube.com%2fchannel%2fUCXAImIYBHbOFzNqfIF0DEmg&amp;mmscn=stvo&amp;FORM=VRDGA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shorts/rUEbUOLGZv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ng.com/videos/riverview/relatedvideo?q=Jonathan+Edwards+Resolutions&amp;&amp;mid=2C3F1DBBB10D7359AF802C3F1DBBB10D7359AF80&amp;churl=https%3a%2f%2fwww.youtube.com%2fchannel%2fUCYJdbSUuQ-x0HJdL0vjsOKg&amp;FORM=VRDGA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Jun 24,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151" y="167950"/>
            <a:ext cx="9232960" cy="1263911"/>
          </a:xfrm>
        </p:spPr>
        <p:txBody>
          <a:bodyPr>
            <a:normAutofit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464393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431862"/>
            <a:ext cx="6844639" cy="5032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Gill Sans MT"/>
              </a:rPr>
              <a:t>Bio:  Saints in the Way, and the Truth, and the Life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George Whitefield:  Evangelist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Jonathan Edwards:  Theologian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John Wesley:  Methodist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F262-5FFF-FB1D-18AD-C79295C8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DFB70-E317-4DC2-EF17-217E67A0F615}"/>
              </a:ext>
            </a:extLst>
          </p:cNvPr>
          <p:cNvSpPr txBox="1"/>
          <p:nvPr/>
        </p:nvSpPr>
        <p:spPr>
          <a:xfrm>
            <a:off x="38912" y="51592"/>
            <a:ext cx="12103098" cy="6745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Jonathan Edwards:  Theologian </a:t>
            </a:r>
          </a:p>
          <a:p>
            <a:pPr algn="ctr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2"/>
            </a:endParaRPr>
          </a:p>
          <a:p>
            <a:pPr algn="ctr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3"/>
            </a:endParaRPr>
          </a:p>
          <a:p>
            <a:pPr algn="ctr">
              <a:lnSpc>
                <a:spcPts val="1200"/>
              </a:lnSpc>
            </a:pPr>
            <a:r>
              <a:rPr lang="en-US" sz="2400" b="1" dirty="0">
                <a:hlinkClick r:id="rId3"/>
              </a:rPr>
              <a:t>Jonathan Edwards Resolutions by MOTB  </a:t>
            </a:r>
            <a:endParaRPr lang="en-US" sz="2400" b="1" dirty="0"/>
          </a:p>
          <a:p>
            <a:pPr algn="ctr">
              <a:lnSpc>
                <a:spcPts val="1200"/>
              </a:lnSpc>
            </a:pPr>
            <a:endParaRPr lang="en-US" sz="2400" b="1" dirty="0">
              <a:hlinkClick r:id="rId4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Birth to College: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1703-1720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Salvation: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1720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Sanctification: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1720-1758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1727-1750 Pastor @ Congregational church 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1740  Lifelong friend of George Whitefield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1740-1741 Sinners in the Hands of an Angry God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Glorification: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1758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God’s Sovereignty and Holiness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FAD4F64-A2E4-FD84-BF95-15FE1DD54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D624B43-EA76-56B1-015C-863EE5681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9B9D32D6-AE9B-7DC2-0BAF-7682FEBD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1A9C740-18FE-47A8-D4AA-90F2428E6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130AD3-394C-0423-9C5B-6A4FAA21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25EF-8F24-CA4C-6CAB-F9B73F00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6A6FB5-AE3E-216A-23E9-3DA0ECE0A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The image depicts a fiery, intense scene, likely representing the concept of struggle or conflict, with a title suggesting a collection of religious or spiritual teachings.&#10;&#10;AI-generated content may be incorrect.">
            <a:extLst>
              <a:ext uri="{FF2B5EF4-FFF2-40B4-BE49-F238E27FC236}">
                <a16:creationId xmlns:a16="http://schemas.microsoft.com/office/drawing/2014/main" id="{BFDD725B-084F-8F11-7860-D25233320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179" y="4191000"/>
            <a:ext cx="1775591" cy="2653631"/>
          </a:xfrm>
          <a:prstGeom prst="rect">
            <a:avLst/>
          </a:prstGeom>
        </p:spPr>
      </p:pic>
      <p:pic>
        <p:nvPicPr>
          <p:cNvPr id="4" name="Picture 3" descr="The image depicts a man in a black robe with long, curly hair, wearing a white collar, and holding a white staff.&#10;&#10;AI-generated content may be incorrect.">
            <a:extLst>
              <a:ext uri="{FF2B5EF4-FFF2-40B4-BE49-F238E27FC236}">
                <a16:creationId xmlns:a16="http://schemas.microsoft.com/office/drawing/2014/main" id="{AF00A472-62E7-1067-0DC5-1B06B0B1C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9902" y="1148925"/>
            <a:ext cx="2628954" cy="29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4D70D-06A5-C8C4-857A-099A8F79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FAE4BF-8D80-ECBD-83C4-28199E1841C8}"/>
              </a:ext>
            </a:extLst>
          </p:cNvPr>
          <p:cNvSpPr txBox="1"/>
          <p:nvPr/>
        </p:nvSpPr>
        <p:spPr>
          <a:xfrm>
            <a:off x="38912" y="51592"/>
            <a:ext cx="12103098" cy="6709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Jonathan Edwards:  Theologian 	                   </a:t>
            </a:r>
            <a:r>
              <a:rPr lang="en-US" sz="1400" b="1" dirty="0">
                <a:hlinkClick r:id="rId2"/>
              </a:rPr>
              <a:t>Jonathan Edwards Resolutions by MOTB  </a:t>
            </a:r>
            <a:endParaRPr lang="en-US" sz="1400" b="1" dirty="0"/>
          </a:p>
          <a:p>
            <a:pPr algn="ctr"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Birth to College: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1703-1720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Family of ministers since coming from London to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Northhampton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in 1640.  Family of 10 sisters.  Only son.  All 6 feet tall.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Raised in Puritan theology.  Battled with sin of the flesh until truly saved.  Presbyterian churches.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Lived and stayed in New England states, mostly Massachusetts.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1720 graduated from Yale.  Became tutor for 2 years at Yale.</a:t>
            </a: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Salvation: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1720 </a:t>
            </a: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Sanctification: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1720 - 1758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1727-1750 Pastor @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Northhampton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 200 families 600 of 1000 in grand-fathers church, Solomon Stoddard.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1727  Married Sarah Pierrepoint.  Song of Songs is a love relationship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btwn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Christ and the church!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Sarah later dealt with her sin of being jealous to defend her husband and consecration 15-day experience.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Wrote 70 personal resolutions.  1740 George Whitefield visits home, preaches at his church.  Lifelong friends.   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1740-1741 Prepares and Preaches sinners in the Hands of an Angry God (at home church, then 2 months later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Fired by his church (changes in communion &amp; true salvation of parents, child baptism) 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English &amp; Indian church (wrote Freedom of the Will)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Wrote A Treatise Concerning Religious Affections (1 Peter 1:8) Examine behavior rather than emotions.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College of New Jersey (Princeton) &lt; 2 months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Glorification: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1758 (slept after smallpox inoculation)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The Sovereignty of God and beauty of God’s Holiness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A4561E4F-8521-DAD9-5A10-B3216FBA5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BCFF7827-A039-FE2F-9A69-4A2EBCCE57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8AAB72F2-1AF5-D74F-87E4-AC8F8CD62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315B1429-B5F2-AE8A-3B45-6E529805C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A4E1821D-56E0-95C6-B4E0-D3D67C921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6F89E3-2848-4FC4-2938-09DF7713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3C03889-BE23-D8A7-95E9-B5CC286E3BB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The image depicts a fiery, intense scene, likely representing the concept of struggle or conflict, with a title suggesting a collection of religious or spiritual teachings.&#10;&#10;AI-generated content may be incorrect.">
            <a:extLst>
              <a:ext uri="{FF2B5EF4-FFF2-40B4-BE49-F238E27FC236}">
                <a16:creationId xmlns:a16="http://schemas.microsoft.com/office/drawing/2014/main" id="{BB778580-6064-AD60-C86C-979389E0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044" y="3581401"/>
            <a:ext cx="1423727" cy="2127768"/>
          </a:xfrm>
          <a:prstGeom prst="rect">
            <a:avLst/>
          </a:prstGeom>
        </p:spPr>
      </p:pic>
      <p:pic>
        <p:nvPicPr>
          <p:cNvPr id="4" name="Picture 3" descr="The image depicts a man in a black robe with long, curly hair, wearing a white collar, and holding a white staff.&#10;&#10;AI-generated content may be incorrect.">
            <a:extLst>
              <a:ext uri="{FF2B5EF4-FFF2-40B4-BE49-F238E27FC236}">
                <a16:creationId xmlns:a16="http://schemas.microsoft.com/office/drawing/2014/main" id="{DDDD4318-ADBC-9EBA-6449-80E2F873F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764" y="1472233"/>
            <a:ext cx="1433006" cy="16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F6BFD7003E3489CEAFAC5EC767A83" ma:contentTypeVersion="6" ma:contentTypeDescription="Create a new document." ma:contentTypeScope="" ma:versionID="b5684d18fbac00895fa8ccf7ee5a9f71">
  <xsd:schema xmlns:xsd="http://www.w3.org/2001/XMLSchema" xmlns:xs="http://www.w3.org/2001/XMLSchema" xmlns:p="http://schemas.microsoft.com/office/2006/metadata/properties" xmlns:ns3="76291e40-c869-4616-a1ca-c95a067524f3" targetNamespace="http://schemas.microsoft.com/office/2006/metadata/properties" ma:root="true" ma:fieldsID="7b55b4ddb815830ee33b7f4bef5784d8" ns3:_="">
    <xsd:import namespace="76291e40-c869-4616-a1ca-c95a067524f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91e40-c869-4616-a1ca-c95a067524f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BillingMetadata" ma:index="1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291e40-c869-4616-a1ca-c95a067524f3" xsi:nil="true"/>
  </documentManagement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4ECA5-29A8-4D58-8201-44C03A1D4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91e40-c869-4616-a1ca-c95a06752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6291e40-c869-4616-a1ca-c95a067524f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96396</TotalTime>
  <Words>451</Words>
  <Application>Microsoft Office PowerPoint</Application>
  <PresentationFormat>Widescreen</PresentationFormat>
  <Paragraphs>116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William Heath</cp:lastModifiedBy>
  <cp:revision>1693</cp:revision>
  <cp:lastPrinted>2026-06-16T18:49:59Z</cp:lastPrinted>
  <dcterms:created xsi:type="dcterms:W3CDTF">2013-07-15T20:26:40Z</dcterms:created>
  <dcterms:modified xsi:type="dcterms:W3CDTF">2026-06-24T21:22:52Z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0x0101007BEF6BFD7003E3489CEAFAC5EC767A83</vt:lpwstr>
  </property>
</Properties>
</file>