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4"/>
  </p:sldMasterIdLst>
  <p:notesMasterIdLst>
    <p:notesMasterId r:id="rId9"/>
  </p:notesMasterIdLst>
  <p:sldIdLst>
    <p:sldId id="372" r:id="rId5"/>
    <p:sldId id="389" r:id="rId6"/>
    <p:sldId id="387" r:id="rId7"/>
    <p:sldId id="380" r:id="rId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85BF52-3046-2463-5A42-3056237DDF1B}" name="Bill Heath" initials="BH" userId="e5502471a9019be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163" cy="46990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8576"/>
            <a:ext cx="3078163" cy="46990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6"/>
            <a:ext cx="3078163" cy="46990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AD51A55-303F-4D54-AB99-832332D3BB80}" type="datetime1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12C6F-2770-4703-98DB-2275B640C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25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873E6-8AF2-DA17-17D6-215E9911C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DE250D-A825-CDBF-6B26-E5B4E464C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79970D-837C-2142-2503-FC1CDA17F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AD346-063D-FBC4-A31D-CA7A965D9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65">
              <a:defRPr/>
            </a:pPr>
            <a:fld id="{EF112C6F-2770-4703-98DB-2275B640CE0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65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9991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B67A-261F-9DE2-01F4-59766EB60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6B47-F04F-B032-5DF6-8D446B579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B05A-85D2-0B7B-8AD9-202775A3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3920-9796-51D7-7B01-4D3EE246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6A3B-85BA-41E0-3E7D-D9310EBB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C598-BE26-A80B-0421-F1DB3A24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FA8D7-95A0-8DD1-EEAE-F672E3F2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29B2C-1ECB-2C63-5849-5FC6D25B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C0C92-6A66-42CE-7D8C-8B28F9A9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2458-12BE-2EA7-AFB3-C6C566D2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1F562-B015-29AE-E68D-EFA1192AB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733EA-5D0A-426F-3B5C-3F2D18B2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CC72-024A-43EA-BF05-67E22683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6518-33A4-4532-1F2D-23A95CBF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91F5-09BE-D072-E6C8-D4B52F99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E646-2988-0016-83C8-ABBCC416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27B3-9EB6-554C-DC5F-B0AFF5BF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C58E-59EF-A80D-8A92-4C706C6E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9AE1-587A-B9A0-7536-7619B235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5967-ED14-C0B2-E816-FD76E38F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252F-E9F8-BEFE-E9AE-7E37A961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CAC0E-0E4E-9770-AA4F-17A9E007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10F5-956E-532C-D62B-1EFB3D64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1D6A-13B2-4634-882C-51D5BB89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65DB-599C-478A-4EF1-D72ED7E6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8597-4776-2EBC-2786-AB3A655E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93AE-3EC4-9FBF-58A0-269E4ABDF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8B258-33A4-9EDA-D199-A2A61B25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376C-F755-7D1B-63F2-7723EBA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0ADB-C96D-71AA-2670-A894894D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B9D3-10CE-946A-C332-6C74ADEE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45BD-8620-2E66-A3D4-F0A7ED63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C2867-03F6-1394-4E3C-53C535106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59B24-07FD-BF6D-5FEA-D3F2FCFD7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EE568-E5A6-6D85-D7D9-EEA86715F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C2469-4709-B49E-67F5-BC86510DA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9F942-C2FA-A491-6711-8AE66C9C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90FC4-6AEF-8B96-5C2B-36CD9A04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44438-44CE-DE86-0DC8-EBADDC93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6A5-DC17-8DFC-8CAC-9B9C8DD0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E22BF-B2E4-0075-316E-353EE5B7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168DB-DDBA-D74F-01C9-2801256F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B4DE-C342-5C40-C8F5-53E8B40F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3AEC7-2627-7021-F79E-BC57259D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61FD6-4987-E19E-1FC7-9F1CD4A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F659-64E4-FC20-3A9E-1FAE44F4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24DC-F02D-1BF9-8DFE-D8577A86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AA109-5826-3716-750F-4F8B49FE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15675-6163-1F32-8880-123F09C8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BD302-85C7-639A-4C77-F1B19282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09919-FAFA-6AE6-505C-1208FC89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B3E96-0BC3-C140-64E7-16272250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E0E4-325B-1AE4-6DA5-F7B5DED9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8FD5C-1C6C-2DF5-40C9-FF8DDB2B1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F42D-6042-2014-44AC-5AE0DD0EC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DF341-5281-90C2-8579-F667541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48D91-356D-C664-7BDE-B9305B8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FEE8-F0DF-4403-F170-7E5B96E6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5926E-5C15-E9CC-DA68-B6349B0E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323C2-3787-4536-916E-1191EFEF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4ADE-A51F-F14D-6E7C-2B6CDADE0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86461-30A0-FC14-92B4-50ABD51C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6BA9-84F9-9FF4-92AA-3CBB92D1E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73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bing.com/videos/riverview/relatedvideo?q=battle+belongs+to+the+lord+song+maranatha&amp;mid=BBF3D8F24C9B45CE3D4BBBF3D8F24C9B45CE3D4B&amp;FORM=VIRE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helivingmessage.com/category/pray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1551" y="216087"/>
            <a:ext cx="3304674" cy="1286329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Straight &amp; Balanced</a:t>
            </a:r>
          </a:p>
          <a:p>
            <a:r>
              <a:rPr lang="en-US" sz="1800" dirty="0"/>
              <a:t>(Luke 3:4-6)</a:t>
            </a:r>
            <a:endParaRPr lang="en-US" sz="1800" dirty="0">
              <a:highlight>
                <a:srgbClr val="FFFF00"/>
              </a:highlight>
            </a:endParaRPr>
          </a:p>
          <a:p>
            <a:r>
              <a:rPr lang="en-US" sz="2000" b="1" dirty="0"/>
              <a:t>Expository Teaching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160" y="1411706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0" y="1419514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8AD6C3-4B79-CE1B-8F8C-D1C6D35B7DD9}"/>
              </a:ext>
            </a:extLst>
          </p:cNvPr>
          <p:cNvSpPr txBox="1"/>
          <p:nvPr/>
        </p:nvSpPr>
        <p:spPr>
          <a:xfrm>
            <a:off x="107774" y="4124036"/>
            <a:ext cx="27882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Ps 5:8,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Amos 7:7-8</a:t>
            </a:r>
            <a:endParaRPr lang="en-US" sz="2000" dirty="0">
              <a:solidFill>
                <a:srgbClr val="FFFFFF"/>
              </a:solidFill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Isaiah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 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Corinthians 15:1-4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2 Timothy 3:10,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EE1DC-AA74-6F54-F6AB-79A605AFA571}"/>
              </a:ext>
            </a:extLst>
          </p:cNvPr>
          <p:cNvSpPr txBox="1"/>
          <p:nvPr/>
        </p:nvSpPr>
        <p:spPr>
          <a:xfrm>
            <a:off x="9849868" y="4141028"/>
            <a:ext cx="2262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Proverbs 20:10</a:t>
            </a:r>
            <a:endParaRPr lang="en-US" sz="2000" dirty="0">
              <a:solidFill>
                <a:srgbClr val="FFFFFF"/>
              </a:solidFill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Daniel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 12:1</a:t>
            </a:r>
          </a:p>
          <a:p>
            <a:r>
              <a:rPr lang="en-US" sz="2000" dirty="0"/>
              <a:t>1 Cor 3:11-15</a:t>
            </a:r>
          </a:p>
          <a:p>
            <a:r>
              <a:rPr lang="en-US" sz="2000" dirty="0"/>
              <a:t>Philippians 4:5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CCFAF4BD-4E37-ECB8-7E44-870A99D6C19C}"/>
              </a:ext>
            </a:extLst>
          </p:cNvPr>
          <p:cNvSpPr txBox="1">
            <a:spLocks/>
          </p:cNvSpPr>
          <p:nvPr/>
        </p:nvSpPr>
        <p:spPr>
          <a:xfrm>
            <a:off x="3254827" y="1789974"/>
            <a:ext cx="6183086" cy="478499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00" dirty="0"/>
          </a:p>
          <a:p>
            <a:r>
              <a:rPr lang="en-US" sz="5800" dirty="0"/>
              <a:t>Psalm 68</a:t>
            </a:r>
          </a:p>
          <a:p>
            <a:endParaRPr lang="en-US" sz="1400" dirty="0"/>
          </a:p>
          <a:p>
            <a:r>
              <a:rPr lang="en-US" sz="4400" dirty="0"/>
              <a:t>Victory Parade for the Ark of God</a:t>
            </a:r>
          </a:p>
          <a:p>
            <a:endParaRPr lang="en-US" sz="3500" dirty="0"/>
          </a:p>
          <a:p>
            <a:endParaRPr lang="en-US" sz="3500" dirty="0"/>
          </a:p>
          <a:p>
            <a:r>
              <a:rPr lang="en-US" sz="2800" dirty="0"/>
              <a:t>OT:  2 Samuel 6-7, 1 Chronicles 13-16 NT:  Ephesians </a:t>
            </a:r>
            <a:endParaRPr lang="en-US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ED4D35-0A64-C74A-376D-4AD69E51AFCE}"/>
              </a:ext>
            </a:extLst>
          </p:cNvPr>
          <p:cNvSpPr txBox="1"/>
          <p:nvPr/>
        </p:nvSpPr>
        <p:spPr>
          <a:xfrm>
            <a:off x="40640" y="-20636"/>
            <a:ext cx="12151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Fellowship Church,  May 4, 2025                                                      			                           B Heath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7E12B-7003-3B5D-7A85-7C8262AC238D}"/>
              </a:ext>
            </a:extLst>
          </p:cNvPr>
          <p:cNvSpPr txBox="1"/>
          <p:nvPr/>
        </p:nvSpPr>
        <p:spPr>
          <a:xfrm>
            <a:off x="40640" y="481970"/>
            <a:ext cx="4291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Battle Belongs to the Lord (9:56-10:00)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6D9ECBB-4980-D2F8-D268-0746EFC5B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44" y="32658"/>
            <a:ext cx="6217444" cy="67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0EEEF9-5478-E2F3-0A4B-12F469E8E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4271" b="7496"/>
          <a:stretch/>
        </p:blipFill>
        <p:spPr>
          <a:xfrm>
            <a:off x="6377071" y="53517"/>
            <a:ext cx="3244816" cy="315919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6A8DBD7-2C5E-DBF7-6277-467B7B97B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6"/>
          <a:stretch/>
        </p:blipFill>
        <p:spPr bwMode="auto">
          <a:xfrm>
            <a:off x="6380735" y="3325431"/>
            <a:ext cx="2217691" cy="18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Map of Israel Under King David">
            <a:extLst>
              <a:ext uri="{FF2B5EF4-FFF2-40B4-BE49-F238E27FC236}">
                <a16:creationId xmlns:a16="http://schemas.microsoft.com/office/drawing/2014/main" id="{B464433E-45D6-996D-F339-A64A569BA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365" y="32658"/>
            <a:ext cx="2393566" cy="379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D475E5-1689-5957-EFDF-8F4A1E65CB6C}"/>
              </a:ext>
            </a:extLst>
          </p:cNvPr>
          <p:cNvSpPr txBox="1"/>
          <p:nvPr/>
        </p:nvSpPr>
        <p:spPr>
          <a:xfrm>
            <a:off x="8718173" y="4185414"/>
            <a:ext cx="3408511" cy="26007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    Victory Parade for the Ark    </a:t>
            </a:r>
          </a:p>
          <a:p>
            <a:r>
              <a:rPr lang="en-US" sz="1600" b="1" dirty="0"/>
              <a:t>   Psalm 68 covers 3500 years</a:t>
            </a:r>
          </a:p>
          <a:p>
            <a:endParaRPr lang="en-US" sz="1100" dirty="0"/>
          </a:p>
          <a:p>
            <a:r>
              <a:rPr lang="en-US" sz="1600" dirty="0"/>
              <a:t>1500/1200 BC:  Moses/Barak (68:7-14)</a:t>
            </a:r>
          </a:p>
          <a:p>
            <a:endParaRPr lang="en-US" sz="800" dirty="0"/>
          </a:p>
          <a:p>
            <a:r>
              <a:rPr lang="en-US" sz="1600" dirty="0"/>
              <a:t>1000 BC:   King David (68:1-6, 15-17, </a:t>
            </a:r>
          </a:p>
          <a:p>
            <a:r>
              <a:rPr lang="en-US" sz="1600" dirty="0"/>
              <a:t>                                            19-28)</a:t>
            </a:r>
          </a:p>
          <a:p>
            <a:endParaRPr lang="en-US" sz="800" dirty="0"/>
          </a:p>
          <a:p>
            <a:r>
              <a:rPr lang="en-US" sz="1600" dirty="0"/>
              <a:t>33 AD:   Jesus ascends (68:18 receive</a:t>
            </a:r>
          </a:p>
          <a:p>
            <a:r>
              <a:rPr lang="en-US" sz="1600" dirty="0"/>
              <a:t>                      gifts, Eph 4:8 gave gifts) </a:t>
            </a:r>
          </a:p>
          <a:p>
            <a:endParaRPr lang="en-US" sz="800" dirty="0"/>
          </a:p>
          <a:p>
            <a:r>
              <a:rPr lang="en-US" sz="1600" dirty="0"/>
              <a:t>2025+ AD:   Jesus returns (68:29-32)</a:t>
            </a:r>
          </a:p>
        </p:txBody>
      </p:sp>
    </p:spTree>
    <p:extLst>
      <p:ext uri="{BB962C8B-B14F-4D97-AF65-F5344CB8AC3E}">
        <p14:creationId xmlns:p14="http://schemas.microsoft.com/office/powerpoint/2010/main" val="387203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6B389-9CA9-1558-9AB0-90644BF1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598" y="9621"/>
            <a:ext cx="1676402" cy="6885636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+mn-lt"/>
              </a:rPr>
              <a:t>Psalm 68</a:t>
            </a:r>
            <a:br>
              <a:rPr lang="en-US" sz="2400" dirty="0">
                <a:latin typeface="+mn-lt"/>
              </a:rPr>
            </a:br>
            <a:br>
              <a:rPr lang="en-US" sz="500" dirty="0">
                <a:latin typeface="+mn-lt"/>
              </a:rPr>
            </a:br>
            <a:r>
              <a:rPr lang="en-US" sz="2200" dirty="0">
                <a:latin typeface="+mn-lt"/>
              </a:rPr>
              <a:t>Victory Parade for the Ark of God </a:t>
            </a:r>
            <a:br>
              <a:rPr lang="en-US" sz="2000" dirty="0">
                <a:latin typeface="+mn-lt"/>
              </a:rPr>
            </a:b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1-6 </a:t>
            </a:r>
            <a:r>
              <a:rPr lang="en-US" sz="1300" dirty="0">
                <a:latin typeface="+mn-lt"/>
              </a:rPr>
              <a:t>God’s presence </a:t>
            </a:r>
            <a:br>
              <a:rPr lang="en-US" sz="1300" dirty="0">
                <a:latin typeface="+mn-lt"/>
              </a:rPr>
            </a:br>
            <a:r>
              <a:rPr lang="en-US" sz="1300" dirty="0">
                <a:latin typeface="+mn-lt"/>
              </a:rPr>
              <a:t>Let God arise </a:t>
            </a:r>
            <a:br>
              <a:rPr lang="en-US" sz="1300" dirty="0">
                <a:latin typeface="+mn-lt"/>
              </a:rPr>
            </a:br>
            <a:r>
              <a:rPr lang="en-US" sz="1300" dirty="0">
                <a:latin typeface="+mn-lt"/>
              </a:rPr>
              <a:t>(Numbers 10:35)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7-14 </a:t>
            </a:r>
            <a:r>
              <a:rPr lang="en-US" sz="1200" dirty="0">
                <a:latin typeface="+mn-lt"/>
              </a:rPr>
              <a:t>God protects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   (past-Moses &amp; Barak) </a:t>
            </a:r>
            <a:br>
              <a:rPr lang="en-US" sz="1200" dirty="0">
                <a:latin typeface="+mn-lt"/>
              </a:rPr>
            </a:br>
            <a:r>
              <a:rPr lang="en-US" sz="2400" dirty="0">
                <a:latin typeface="+mn-lt"/>
              </a:rPr>
              <a:t>15-19</a:t>
            </a:r>
            <a:r>
              <a:rPr lang="en-US" sz="1300" dirty="0">
                <a:latin typeface="+mn-lt"/>
              </a:rPr>
              <a:t> God’s choice  Mt Zion vs Mt Balsam</a:t>
            </a:r>
            <a:br>
              <a:rPr lang="en-US" sz="2400" dirty="0">
                <a:latin typeface="+mn-lt"/>
              </a:rPr>
            </a:br>
            <a:r>
              <a:rPr lang="en-US" sz="1300" dirty="0">
                <a:latin typeface="+mn-lt"/>
              </a:rPr>
              <a:t>(1</a:t>
            </a:r>
            <a:r>
              <a:rPr lang="en-US" sz="1300" baseline="30000" dirty="0">
                <a:latin typeface="+mn-lt"/>
              </a:rPr>
              <a:t>st</a:t>
            </a:r>
            <a:r>
              <a:rPr lang="en-US" sz="1300" dirty="0">
                <a:latin typeface="+mn-lt"/>
              </a:rPr>
              <a:t> coming of Jesus, Ephesians 4:8)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20-28 </a:t>
            </a:r>
            <a:r>
              <a:rPr lang="en-US" sz="1300" dirty="0">
                <a:latin typeface="+mn-lt"/>
              </a:rPr>
              <a:t>Israel celebrates</a:t>
            </a:r>
            <a:br>
              <a:rPr lang="en-US" sz="1300" dirty="0">
                <a:latin typeface="+mn-lt"/>
              </a:rPr>
            </a:br>
            <a:r>
              <a:rPr lang="en-US" sz="1300" dirty="0">
                <a:latin typeface="+mn-lt"/>
              </a:rPr>
              <a:t>entering Jerusalem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29-32 </a:t>
            </a:r>
            <a:r>
              <a:rPr lang="en-US" sz="1300" dirty="0">
                <a:latin typeface="+mn-lt"/>
              </a:rPr>
              <a:t>God’s victory</a:t>
            </a:r>
            <a:br>
              <a:rPr lang="en-US" sz="1300" dirty="0">
                <a:latin typeface="+mn-lt"/>
              </a:rPr>
            </a:br>
            <a:r>
              <a:rPr lang="en-US" sz="1300" dirty="0">
                <a:latin typeface="+mn-lt"/>
              </a:rPr>
              <a:t>(2</a:t>
            </a:r>
            <a:r>
              <a:rPr lang="en-US" sz="1300" baseline="30000" dirty="0">
                <a:latin typeface="+mn-lt"/>
              </a:rPr>
              <a:t>nd</a:t>
            </a:r>
            <a:r>
              <a:rPr lang="en-US" sz="1300" dirty="0">
                <a:latin typeface="+mn-lt"/>
              </a:rPr>
              <a:t> coming of Christ, Revelation 19)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33-35 </a:t>
            </a:r>
            <a:r>
              <a:rPr lang="en-US" sz="1200" dirty="0">
                <a:latin typeface="+mn-lt"/>
              </a:rPr>
              <a:t>God’s strength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(for &amp; in Israel)</a:t>
            </a:r>
            <a:endParaRPr lang="en-US" sz="2400" dirty="0">
              <a:latin typeface="+mn-lt"/>
            </a:endParaRPr>
          </a:p>
        </p:txBody>
      </p:sp>
      <p:pic>
        <p:nvPicPr>
          <p:cNvPr id="4" name="Picture 4" descr="Encountering the Old Testament, 3rd Edition | eSources | Baker ...">
            <a:extLst>
              <a:ext uri="{FF2B5EF4-FFF2-40B4-BE49-F238E27FC236}">
                <a16:creationId xmlns:a16="http://schemas.microsoft.com/office/drawing/2014/main" id="{8A4543F8-3FC5-2D26-9899-2B5C81C4EC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16079" r="10848" b="12664"/>
          <a:stretch/>
        </p:blipFill>
        <p:spPr bwMode="auto">
          <a:xfrm>
            <a:off x="-10893" y="-11447"/>
            <a:ext cx="10515599" cy="688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99F4B8F6-0E62-0B92-26ED-47F6C1F01EEC}"/>
              </a:ext>
            </a:extLst>
          </p:cNvPr>
          <p:cNvSpPr/>
          <p:nvPr/>
        </p:nvSpPr>
        <p:spPr>
          <a:xfrm>
            <a:off x="6019800" y="4833257"/>
            <a:ext cx="620486" cy="25037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3CE71A5-348A-5545-9396-4F3BA04BEE41}"/>
              </a:ext>
            </a:extLst>
          </p:cNvPr>
          <p:cNvSpPr/>
          <p:nvPr/>
        </p:nvSpPr>
        <p:spPr>
          <a:xfrm rot="2104764">
            <a:off x="6641430" y="4998136"/>
            <a:ext cx="405822" cy="25037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96BA26-87E9-D62F-4A37-25CA9FBA4833}"/>
              </a:ext>
            </a:extLst>
          </p:cNvPr>
          <p:cNvSpPr txBox="1"/>
          <p:nvPr/>
        </p:nvSpPr>
        <p:spPr>
          <a:xfrm>
            <a:off x="6699062" y="4219779"/>
            <a:ext cx="1326004" cy="7386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Obed-</a:t>
            </a:r>
            <a:r>
              <a:rPr lang="en-US" dirty="0" err="1"/>
              <a:t>edom</a:t>
            </a:r>
            <a:endParaRPr lang="en-US" dirty="0"/>
          </a:p>
          <a:p>
            <a:pPr algn="ctr"/>
            <a:r>
              <a:rPr lang="en-US" sz="1200" dirty="0"/>
              <a:t>(3 months</a:t>
            </a:r>
          </a:p>
          <a:p>
            <a:pPr algn="ctr"/>
            <a:r>
              <a:rPr lang="en-US" sz="1200" dirty="0"/>
              <a:t>2 Ki 6:10-12)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17D3ED-9CA6-EA17-EC0A-9359A69B7A23}"/>
              </a:ext>
            </a:extLst>
          </p:cNvPr>
          <p:cNvSpPr txBox="1"/>
          <p:nvPr/>
        </p:nvSpPr>
        <p:spPr>
          <a:xfrm>
            <a:off x="8915399" y="1130587"/>
            <a:ext cx="959044" cy="461665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(Judges</a:t>
            </a:r>
          </a:p>
          <a:p>
            <a:pPr algn="ctr"/>
            <a:r>
              <a:rPr lang="en-US" sz="1200" dirty="0"/>
              <a:t>c 400 years)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134847-B1AC-CEA3-F7F2-23D0F2D758B9}"/>
              </a:ext>
            </a:extLst>
          </p:cNvPr>
          <p:cNvSpPr txBox="1"/>
          <p:nvPr/>
        </p:nvSpPr>
        <p:spPr>
          <a:xfrm>
            <a:off x="5188573" y="555876"/>
            <a:ext cx="883575" cy="646331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( King Saul</a:t>
            </a:r>
          </a:p>
          <a:p>
            <a:pPr algn="ctr"/>
            <a:r>
              <a:rPr lang="en-US" sz="1200" dirty="0"/>
              <a:t>7 months, </a:t>
            </a:r>
          </a:p>
          <a:p>
            <a:pPr algn="ctr"/>
            <a:r>
              <a:rPr lang="en-US" sz="1200" dirty="0"/>
              <a:t> 1 Sam 6:1)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E80C70-7ABC-FE6E-3DE7-F9BD375563FA}"/>
              </a:ext>
            </a:extLst>
          </p:cNvPr>
          <p:cNvSpPr txBox="1"/>
          <p:nvPr/>
        </p:nvSpPr>
        <p:spPr>
          <a:xfrm>
            <a:off x="5660569" y="3143015"/>
            <a:ext cx="888512" cy="461665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(20 + years</a:t>
            </a:r>
          </a:p>
          <a:p>
            <a:pPr algn="ctr"/>
            <a:r>
              <a:rPr lang="en-US" sz="1200" dirty="0"/>
              <a:t>1 Sam 7:2)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B1222-2B74-659F-F5BA-40BB77EE36D8}"/>
              </a:ext>
            </a:extLst>
          </p:cNvPr>
          <p:cNvSpPr txBox="1"/>
          <p:nvPr/>
        </p:nvSpPr>
        <p:spPr>
          <a:xfrm>
            <a:off x="6404114" y="423265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3858E2-4F70-30B6-74C3-AD84B45E8541}"/>
              </a:ext>
            </a:extLst>
          </p:cNvPr>
          <p:cNvSpPr txBox="1"/>
          <p:nvPr/>
        </p:nvSpPr>
        <p:spPr>
          <a:xfrm>
            <a:off x="7874514" y="3557228"/>
            <a:ext cx="1184941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Uzzah dies</a:t>
            </a:r>
          </a:p>
          <a:p>
            <a:pPr algn="ctr"/>
            <a:r>
              <a:rPr lang="en-US" sz="1200" dirty="0"/>
              <a:t>(1 Sam 6:7-9)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5586CA-1EDB-3D40-00D9-3540962E6932}"/>
              </a:ext>
            </a:extLst>
          </p:cNvPr>
          <p:cNvSpPr txBox="1"/>
          <p:nvPr/>
        </p:nvSpPr>
        <p:spPr>
          <a:xfrm>
            <a:off x="7149508" y="5364156"/>
            <a:ext cx="1317477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David’s Tent</a:t>
            </a:r>
          </a:p>
          <a:p>
            <a:pPr algn="ctr"/>
            <a:r>
              <a:rPr lang="en-US" sz="1200" dirty="0"/>
              <a:t>(40 yrs, 2 Chr 5)</a:t>
            </a:r>
          </a:p>
        </p:txBody>
      </p:sp>
    </p:spTree>
    <p:extLst>
      <p:ext uri="{BB962C8B-B14F-4D97-AF65-F5344CB8AC3E}">
        <p14:creationId xmlns:p14="http://schemas.microsoft.com/office/powerpoint/2010/main" val="109230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63A36-2055-CEBC-E6BB-D5442A1DF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B3625D-F528-4CA8-924C-1D328F94D205}"/>
              </a:ext>
            </a:extLst>
          </p:cNvPr>
          <p:cNvSpPr txBox="1"/>
          <p:nvPr/>
        </p:nvSpPr>
        <p:spPr>
          <a:xfrm>
            <a:off x="0" y="10160"/>
            <a:ext cx="12192000" cy="6840334"/>
          </a:xfrm>
          <a:prstGeom prst="rect">
            <a:avLst/>
          </a:prstGeom>
          <a:solidFill>
            <a:srgbClr val="00206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                 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Sunday School Through the Bible</a:t>
            </a:r>
            <a:r>
              <a:rPr kumimoji="0" lang="en-US" sz="2800" b="1" i="1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(2023 - 2025)</a:t>
            </a: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i="1" dirty="0">
              <a:solidFill>
                <a:srgbClr val="FFFFFF"/>
              </a:solidFill>
              <a:latin typeface="Gill Sans M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Grow in grace, and in the knowledge of our Lord and Savior Jesus Christ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2 Peter 3:18</a:t>
            </a:r>
            <a:r>
              <a:rPr lang="en-US" sz="20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</a:t>
            </a:r>
            <a:endParaRPr lang="en-US" sz="2400" b="1" dirty="0">
              <a:solidFill>
                <a:srgbClr val="FFFFFF">
                  <a:lumMod val="95000"/>
                </a:srgbClr>
              </a:solidFill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COMPLETED books of the Bible</a:t>
            </a:r>
          </a:p>
          <a:p>
            <a:pPr>
              <a:defRPr/>
            </a:pPr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Old Testament: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Genesis (4), Exodus (4), Leviticus (2), Numbers (3), Deuteronomy (5), Psalms (4), Psalm 68 (2), Proverbs, Ecclesiastes, Amos, Obadiah, Malachi  </a:t>
            </a:r>
          </a:p>
          <a:p>
            <a:pPr>
              <a:defRPr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New Testament: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Mark, Colossians, 1-2 Thessalonians (10), Philemon, James, 2 Peter (4), Jude </a:t>
            </a: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Invitation to Fellowship Church 2025 daily schedule for Bible and prayer</a:t>
            </a:r>
          </a:p>
          <a:p>
            <a:pPr>
              <a:defRPr/>
            </a:pPr>
            <a:r>
              <a:rPr lang="en-US" sz="2400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March 5-11:  2 Kings 7:1-9:13 (Mon-Sat) &amp; Psalm 71 (Sunday)</a:t>
            </a:r>
            <a:endParaRPr lang="en-US" sz="1200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Wingdings 3" panose="05040102010807070707" pitchFamily="18" charset="2"/>
            </a:endParaRPr>
          </a:p>
        </p:txBody>
      </p:sp>
      <p:pic>
        <p:nvPicPr>
          <p:cNvPr id="4" name="Picture 3" descr="A person with their arms raised in the air&#10;&#10;Description automatically generated">
            <a:extLst>
              <a:ext uri="{FF2B5EF4-FFF2-40B4-BE49-F238E27FC236}">
                <a16:creationId xmlns:a16="http://schemas.microsoft.com/office/drawing/2014/main" id="{BE629133-1241-426F-B22A-5118E02B2A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48059" y="4059135"/>
            <a:ext cx="3356620" cy="175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0777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atering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4D02"/>
      </a:accent1>
      <a:accent2>
        <a:srgbClr val="FDFBF2"/>
      </a:accent2>
      <a:accent3>
        <a:srgbClr val="F49201"/>
      </a:accent3>
      <a:accent4>
        <a:srgbClr val="F4ADE4"/>
      </a:accent4>
      <a:accent5>
        <a:srgbClr val="3841A4"/>
      </a:accent5>
      <a:accent6>
        <a:srgbClr val="068145"/>
      </a:accent6>
      <a:hlink>
        <a:srgbClr val="0563C1"/>
      </a:hlink>
      <a:folHlink>
        <a:srgbClr val="954F72"/>
      </a:folHlink>
    </a:clrScheme>
    <a:fontScheme name="Custom 114">
      <a:majorFont>
        <a:latin typeface="Aharoni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9D4569-AD80-4ADC-9EDD-472BB2761B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207C0E-3C9C-45D4-8479-63E71002B4C9}">
  <ds:schemaRefs>
    <ds:schemaRef ds:uri="http://purl.org/dc/dcmitype/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98cc253-feff-40fd-b75e-dde241986d3d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C26FB12-DDF0-459A-8AB5-62FB0B2C6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253-feff-40fd-b75e-dde241986d3d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61460</TotalTime>
  <Words>472</Words>
  <Application>Microsoft Office PowerPoint</Application>
  <PresentationFormat>Widescreen</PresentationFormat>
  <Paragraphs>78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Aharoni</vt:lpstr>
      <vt:lpstr>Arial</vt:lpstr>
      <vt:lpstr>Calibri</vt:lpstr>
      <vt:lpstr>Gill Sans MT</vt:lpstr>
      <vt:lpstr>Verdana</vt:lpstr>
      <vt:lpstr>Theme1</vt:lpstr>
      <vt:lpstr>PowerPoint Presentation</vt:lpstr>
      <vt:lpstr>PowerPoint Presentation</vt:lpstr>
      <vt:lpstr>Psalm 68  Victory Parade for the Ark of God   1-6 God’s presence  Let God arise  (Numbers 10:35) 7-14 God protects    (past-Moses &amp; Barak)  15-19 God’s choice  Mt Zion vs Mt Balsam (1st coming of Jesus, Ephesians 4:8)  20-28 Israel celebrates entering Jerusalem 29-32 God’s victory (2nd coming of Christ, Revelation 19) 33-35 God’s strength  (for &amp; in Israel)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1617</cp:revision>
  <cp:lastPrinted>2025-05-04T11:12:00Z</cp:lastPrinted>
  <dcterms:created xsi:type="dcterms:W3CDTF">2013-07-15T20:26:40Z</dcterms:created>
  <dcterms:modified xsi:type="dcterms:W3CDTF">2025-05-04T11:12:27Z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