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10"/>
  </p:notesMasterIdLst>
  <p:sldIdLst>
    <p:sldId id="372" r:id="rId5"/>
    <p:sldId id="389" r:id="rId6"/>
    <p:sldId id="390" r:id="rId7"/>
    <p:sldId id="388" r:id="rId8"/>
    <p:sldId id="380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6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480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009" y="3417931"/>
            <a:ext cx="7512459" cy="2797035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480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7/27/2025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43FFF1-7E34-ACE1-0C59-D2504E5E48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FC30DB0-61DD-65AE-8D88-1E7FC7E699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0988B57-1C63-DA74-9D27-3E9D450997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F2FDBB-91B8-C096-BC59-4AF4DBDA53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7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F8B3C-DA10-3F4E-B6BF-328A117364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143CBA-99BE-4CF4-F697-FC28E6E03D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080A9B4-CF81-9320-5727-6D23538B43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459A09-C5F5-030F-F321-DECD7E1C25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12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69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873E6-8AF2-DA17-17D6-215E9911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DE250D-A825-CDBF-6B26-E5B4E464C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79970D-837C-2142-2503-FC1CDA17F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AD346-063D-FBC4-A31D-CA7A965D9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9991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7/27/2025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7/27/2025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4LZbvexG6Ec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81551" y="20144"/>
            <a:ext cx="3304674" cy="1286329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Straight &amp;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r>
              <a:rPr lang="en-US" sz="2000" b="1" dirty="0"/>
              <a:t>Expository Teaching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2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3" y="4145808"/>
            <a:ext cx="29004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2 Kings 21:13, Ps 5:8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4:25-27,  Amos 7:7-8 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Subtitle 3">
            <a:extLst>
              <a:ext uri="{FF2B5EF4-FFF2-40B4-BE49-F238E27FC236}">
                <a16:creationId xmlns:a16="http://schemas.microsoft.com/office/drawing/2014/main" id="{CCFAF4BD-4E37-ECB8-7E44-870A99D6C19C}"/>
              </a:ext>
            </a:extLst>
          </p:cNvPr>
          <p:cNvSpPr txBox="1">
            <a:spLocks/>
          </p:cNvSpPr>
          <p:nvPr/>
        </p:nvSpPr>
        <p:spPr>
          <a:xfrm>
            <a:off x="3129003" y="1389864"/>
            <a:ext cx="6400510" cy="518720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00" dirty="0"/>
          </a:p>
          <a:p>
            <a:r>
              <a:rPr lang="en-US" dirty="0"/>
              <a:t>Asaph, David’s Chief Prophet Musician </a:t>
            </a:r>
          </a:p>
          <a:p>
            <a:pPr algn="l"/>
            <a:endParaRPr lang="en-US" sz="100" dirty="0"/>
          </a:p>
          <a:p>
            <a:pPr algn="l"/>
            <a:r>
              <a:rPr lang="en-US" sz="1600" dirty="0"/>
              <a:t>Psalm 50, God Judges His People Israel (to bless or curse) 1 John 3:1-3 </a:t>
            </a:r>
          </a:p>
          <a:p>
            <a:pPr algn="l"/>
            <a:r>
              <a:rPr lang="en-US" sz="1600" dirty="0"/>
              <a:t>Psalm 73, When I am Weak, I am Strong (look up, not around) 2 Cor 12:10</a:t>
            </a:r>
          </a:p>
          <a:p>
            <a:pPr algn="l"/>
            <a:r>
              <a:rPr lang="en-US" sz="1600" dirty="0"/>
              <a:t>Psalm 74, God Chastises Israel (sin allows the enemy in) Hebrews 12</a:t>
            </a:r>
          </a:p>
          <a:p>
            <a:pPr algn="l"/>
            <a:r>
              <a:rPr lang="en-US" sz="1600" dirty="0"/>
              <a:t>Psalm 75, God shall Judge Wickedness (look at self first) John 5:18-24</a:t>
            </a:r>
          </a:p>
          <a:p>
            <a:pPr algn="l"/>
            <a:r>
              <a:rPr lang="en-US" sz="1600" dirty="0"/>
              <a:t>Psalm 76,  </a:t>
            </a:r>
          </a:p>
          <a:p>
            <a:pPr algn="l"/>
            <a:r>
              <a:rPr lang="en-US" sz="1600" dirty="0"/>
              <a:t>Psalm 77,</a:t>
            </a:r>
          </a:p>
          <a:p>
            <a:pPr algn="l"/>
            <a:r>
              <a:rPr lang="en-US" sz="1600" dirty="0"/>
              <a:t>Psalm 78,</a:t>
            </a:r>
          </a:p>
          <a:p>
            <a:pPr algn="l"/>
            <a:r>
              <a:rPr lang="en-US" sz="1600" dirty="0"/>
              <a:t>Psalm 79,</a:t>
            </a:r>
          </a:p>
          <a:p>
            <a:pPr algn="l"/>
            <a:r>
              <a:rPr lang="en-US" sz="1600" dirty="0"/>
              <a:t>Psalm 80,</a:t>
            </a:r>
          </a:p>
          <a:p>
            <a:pPr algn="l"/>
            <a:r>
              <a:rPr lang="en-US" sz="1600" dirty="0"/>
              <a:t>Psalm 81,</a:t>
            </a:r>
          </a:p>
          <a:p>
            <a:pPr algn="l"/>
            <a:r>
              <a:rPr lang="en-US" sz="1600" dirty="0"/>
              <a:t>Psalm 82,</a:t>
            </a:r>
          </a:p>
          <a:p>
            <a:pPr algn="l"/>
            <a:r>
              <a:rPr lang="en-US" sz="1600" dirty="0"/>
              <a:t>Psalm 83,</a:t>
            </a:r>
          </a:p>
          <a:p>
            <a:pPr algn="l"/>
            <a:endParaRPr lang="en-US" sz="2000" dirty="0"/>
          </a:p>
          <a:p>
            <a:pPr algn="l"/>
            <a:endParaRPr lang="en-US" sz="1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ED4D35-0A64-C74A-376D-4AD69E51AFCE}"/>
              </a:ext>
            </a:extLst>
          </p:cNvPr>
          <p:cNvSpPr txBox="1"/>
          <p:nvPr/>
        </p:nvSpPr>
        <p:spPr>
          <a:xfrm>
            <a:off x="40640" y="-20636"/>
            <a:ext cx="12151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Fellowship Church,  July 26, 2025                                                      		                                       B Heath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64E67B-35DB-C1DD-D14F-BAD52EDB3F3A}"/>
              </a:ext>
            </a:extLst>
          </p:cNvPr>
          <p:cNvSpPr txBox="1"/>
          <p:nvPr/>
        </p:nvSpPr>
        <p:spPr>
          <a:xfrm>
            <a:off x="40640" y="462865"/>
            <a:ext cx="6134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Casting Crowns - Start Right Here (Lyric Video)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42EC4D-BDA8-D832-0D4D-50524375BF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638CC9-EA61-DA27-569D-E928125A2462}"/>
              </a:ext>
            </a:extLst>
          </p:cNvPr>
          <p:cNvSpPr txBox="1"/>
          <p:nvPr/>
        </p:nvSpPr>
        <p:spPr>
          <a:xfrm>
            <a:off x="21601" y="50824"/>
            <a:ext cx="12170399" cy="6794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WHAT ABOUT ASAPH?                                       </a:t>
            </a:r>
          </a:p>
          <a:p>
            <a:endParaRPr lang="en-US" sz="1050" b="1" dirty="0"/>
          </a:p>
          <a:p>
            <a:endParaRPr lang="en-US" sz="400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Asaph in Hebrew is “gatherer” or  “collector” </a:t>
            </a:r>
          </a:p>
          <a:p>
            <a:endParaRPr lang="en-US" sz="900" b="1" dirty="0"/>
          </a:p>
          <a:p>
            <a:r>
              <a:rPr lang="en-US" sz="3200" b="1" dirty="0"/>
              <a:t>2.  Asaph wrote 12 psalms:  50, 73-83 </a:t>
            </a:r>
            <a:endParaRPr lang="en-US" sz="2800" dirty="0"/>
          </a:p>
          <a:p>
            <a:endParaRPr lang="en-US" sz="900" b="1" dirty="0"/>
          </a:p>
          <a:p>
            <a:r>
              <a:rPr lang="en-US" sz="3200" b="1" dirty="0"/>
              <a:t>3.  Asaph leads music at ark in Jerusalem </a:t>
            </a:r>
            <a:r>
              <a:rPr lang="en-US" sz="2800" dirty="0"/>
              <a:t>(Ps 68, 1 Chr 16:1, 4-7, 37)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7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600" b="1" dirty="0"/>
          </a:p>
          <a:p>
            <a:r>
              <a:rPr lang="en-US" sz="3200" b="1" dirty="0"/>
              <a:t>4.  Asaph is a prophet and David’s chief musician </a:t>
            </a:r>
            <a:r>
              <a:rPr lang="en-US" sz="2800" dirty="0"/>
              <a:t>(1 Samuel 9:9, </a:t>
            </a:r>
          </a:p>
          <a:p>
            <a:r>
              <a:rPr lang="en-US" sz="2800" dirty="0"/>
              <a:t>     1 Chr 25:1-2 appointed by David, 8-9a appointed by God, &amp; 2 Chr 29:30)</a:t>
            </a:r>
          </a:p>
          <a:p>
            <a:endParaRPr lang="en-US" sz="1200" dirty="0"/>
          </a:p>
          <a:p>
            <a:pPr marL="514350" indent="-514350">
              <a:buAutoNum type="arabicPeriod" startAt="5"/>
            </a:pPr>
            <a:r>
              <a:rPr lang="en-US" sz="3200" b="1" dirty="0"/>
              <a:t>Asaph’s sons </a:t>
            </a:r>
            <a:r>
              <a:rPr lang="en-US" sz="2400" dirty="0"/>
              <a:t>(</a:t>
            </a:r>
            <a:r>
              <a:rPr lang="en-US" sz="2000" dirty="0"/>
              <a:t>Jehosophat’s singers in one battle ? 2 Chr 20:21)</a:t>
            </a:r>
            <a:r>
              <a:rPr lang="en-US" sz="3200" dirty="0"/>
              <a:t> </a:t>
            </a:r>
            <a:r>
              <a:rPr lang="en-US" sz="2800" dirty="0"/>
              <a:t>(Praise:  Hezekiah’s singers    </a:t>
            </a:r>
          </a:p>
          <a:p>
            <a:r>
              <a:rPr lang="en-US" sz="2800" dirty="0"/>
              <a:t>      2 Chr 29:30,  Singers, Ezra 2:41.  Cymbals, Ezra 3:10.  Singers, Neh 11:22. </a:t>
            </a:r>
          </a:p>
          <a:p>
            <a:r>
              <a:rPr lang="en-US" sz="2800" dirty="0"/>
              <a:t>      Singers remembered with David and Asaph and the porters, Neh 12:46-47)</a:t>
            </a:r>
          </a:p>
          <a:p>
            <a:endParaRPr lang="en-US" sz="700" dirty="0"/>
          </a:p>
          <a:p>
            <a:endParaRPr lang="en-US" sz="7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Matthew 13:35 quotes Asaph in Psalm 78:2 </a:t>
            </a:r>
            <a:r>
              <a:rPr lang="en-US" sz="2800" dirty="0"/>
              <a:t>(refers to Asaph as a </a:t>
            </a:r>
            <a:r>
              <a:rPr lang="en-US" sz="2800" b="1" dirty="0"/>
              <a:t>prophet</a:t>
            </a:r>
            <a:r>
              <a:rPr lang="en-US" sz="2800" dirty="0"/>
              <a:t> after Jesus taught His 1</a:t>
            </a:r>
            <a:r>
              <a:rPr lang="en-US" sz="2800" baseline="30000" dirty="0"/>
              <a:t>st</a:t>
            </a:r>
            <a:r>
              <a:rPr lang="en-US" sz="2800" dirty="0"/>
              <a:t> 4 </a:t>
            </a:r>
            <a:r>
              <a:rPr lang="en-US" sz="2800" b="1" dirty="0"/>
              <a:t>parables </a:t>
            </a:r>
            <a:r>
              <a:rPr lang="en-US" sz="2800" dirty="0"/>
              <a:t>about the </a:t>
            </a:r>
            <a:r>
              <a:rPr lang="en-US" sz="2800" b="1" dirty="0"/>
              <a:t>kingdom of heaven</a:t>
            </a:r>
            <a:r>
              <a:rPr lang="en-US" sz="2800" dirty="0"/>
              <a:t>) </a:t>
            </a:r>
          </a:p>
          <a:p>
            <a:endParaRPr lang="en-US" sz="400" b="1" dirty="0"/>
          </a:p>
          <a:p>
            <a:r>
              <a:rPr lang="en-US" sz="2400" dirty="0"/>
              <a:t>											</a:t>
            </a:r>
            <a:r>
              <a:rPr lang="en-US" sz="1200" dirty="0"/>
              <a:t>updated 25 Jul 2025 (WH)</a:t>
            </a:r>
          </a:p>
        </p:txBody>
      </p:sp>
    </p:spTree>
    <p:extLst>
      <p:ext uri="{BB962C8B-B14F-4D97-AF65-F5344CB8AC3E}">
        <p14:creationId xmlns:p14="http://schemas.microsoft.com/office/powerpoint/2010/main" val="4175867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CCB62B-EF89-5B14-4870-46177D6574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CDA8318-630D-3EB0-6489-8CB05A0459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457" y="30649"/>
            <a:ext cx="11421452" cy="6740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062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D6BAA8-1C56-1E7E-D4F9-D2191605E2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9EA3FA5-EA19-BCD5-BA32-9A3E01888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648324"/>
              </p:ext>
            </p:extLst>
          </p:nvPr>
        </p:nvGraphicFramePr>
        <p:xfrm>
          <a:off x="65314" y="48164"/>
          <a:ext cx="12061371" cy="676167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55682">
                  <a:extLst>
                    <a:ext uri="{9D8B030D-6E8A-4147-A177-3AD203B41FA5}">
                      <a16:colId xmlns:a16="http://schemas.microsoft.com/office/drawing/2014/main" val="1074821787"/>
                    </a:ext>
                  </a:extLst>
                </a:gridCol>
                <a:gridCol w="10505689">
                  <a:extLst>
                    <a:ext uri="{9D8B030D-6E8A-4147-A177-3AD203B41FA5}">
                      <a16:colId xmlns:a16="http://schemas.microsoft.com/office/drawing/2014/main" val="3136049357"/>
                    </a:ext>
                  </a:extLst>
                </a:gridCol>
              </a:tblGrid>
              <a:tr h="123989"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  <a:p>
                      <a:pPr algn="ctr"/>
                      <a:r>
                        <a:rPr lang="en-US" sz="2800" b="0" dirty="0"/>
                        <a:t>Psalm 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" b="1" dirty="0"/>
                        <a:t>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/>
                        <a:t>  God Shall Judge Wickedness </a:t>
                      </a:r>
                      <a:r>
                        <a:rPr lang="en-US" sz="3600" b="0" dirty="0"/>
                        <a:t>(John 5:18-24)</a:t>
                      </a:r>
                      <a:endParaRPr lang="en-US" sz="320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2808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(+) 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Asaph’s song of thanks unto God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14185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(-)  2-5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God’s reply to Asaph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 Peter 3, Rev 21:1)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4913871"/>
                  </a:ext>
                </a:extLst>
              </a:tr>
              <a:tr h="2336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(-)  6-8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Asaph confirms God as judge </a:t>
                      </a:r>
                      <a:r>
                        <a:rPr lang="en-US" sz="20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(mixture of wine:  Rev14:8, 14:10, 16:19, 18:3)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3357159"/>
                  </a:ext>
                </a:extLst>
              </a:tr>
              <a:tr h="2567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(+) 9-10 </a:t>
                      </a:r>
                      <a:endParaRPr lang="en-US" sz="1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Asaph declares the wonderful works </a:t>
                      </a:r>
                      <a:r>
                        <a:rPr lang="en-US" sz="3600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God</a:t>
                      </a:r>
                      <a:endParaRPr lang="en-US" sz="3600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8662944"/>
                  </a:ext>
                </a:extLst>
              </a:tr>
              <a:tr h="3230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4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Key words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God/LORD/I/Your/He  - 13x.   Asaph is “we” 2x in 75:1 and  “I” 2x in 75:9.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Name – 1x.  Declare – 2x.  Judge – 2x, Earth – 2x.  Dissolve – 1x.  Horn(s) – 4x. Jacob – 1x.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659592"/>
                  </a:ext>
                </a:extLst>
              </a:tr>
              <a:tr h="32301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2400" b="0" dirty="0"/>
                    </a:p>
                    <a:p>
                      <a:pPr marL="0" indent="0">
                        <a:buNone/>
                      </a:pPr>
                      <a:r>
                        <a:rPr lang="en-US" sz="2400" b="1" dirty="0"/>
                        <a:t>Decision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  <a:p>
                      <a:r>
                        <a:rPr lang="en-US" sz="2800" b="1" dirty="0"/>
                        <a:t>Let us declare the wonderful works of God (Acts 2:11)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4745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2400" dirty="0"/>
                    </a:p>
                    <a:p>
                      <a:pPr marL="0" indent="0">
                        <a:buNone/>
                      </a:pPr>
                      <a:r>
                        <a:rPr lang="en-US" sz="2400" dirty="0"/>
                        <a:t>Next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  <a:p>
                      <a:pPr algn="l"/>
                      <a:r>
                        <a:rPr lang="en-US" sz="2400" dirty="0"/>
                        <a:t>Psalm 76,  Asaph the Prophet’s Psalms (5</a:t>
                      </a:r>
                      <a:r>
                        <a:rPr lang="en-US" sz="2400" baseline="30000" dirty="0"/>
                        <a:t>th </a:t>
                      </a:r>
                      <a:r>
                        <a:rPr lang="en-US" sz="2400" dirty="0"/>
                        <a:t>of 12).    Future Q &amp; A session.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4128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817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63A36-2055-CEBC-E6BB-D5442A1DF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3625D-F528-4CA8-924C-1D328F94D205}"/>
              </a:ext>
            </a:extLst>
          </p:cNvPr>
          <p:cNvSpPr txBox="1"/>
          <p:nvPr/>
        </p:nvSpPr>
        <p:spPr>
          <a:xfrm>
            <a:off x="0" y="10160"/>
            <a:ext cx="12192000" cy="6871112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 Through the Bible</a:t>
            </a: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(2023 - 2025)</a:t>
            </a:r>
            <a:r>
              <a:rPr kumimoji="0" lang="en-US" sz="2800" b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Grow in grace, and in the knowledge of our Lord and Savior Jesus Christ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                          2 Peter 3:18</a:t>
            </a: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</a:t>
            </a:r>
            <a:endParaRPr lang="en-US" sz="2400" b="1" dirty="0">
              <a:solidFill>
                <a:srgbClr val="FFFFFF">
                  <a:lumMod val="95000"/>
                </a:srgbClr>
              </a:solidFill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Ruth, Esther, Psalms (4), Psalm 68, Asaph (2), Proverbs, Ecclesiastes, Amos, Obadiah, Malachi  </a:t>
            </a:r>
          </a:p>
          <a:p>
            <a:pPr>
              <a:defRPr/>
            </a:pPr>
            <a:endParaRPr lang="en-U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(10), Ephesians, Philemon, James,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2 Peter (4), 2 John, Jude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5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Invitation to Fellowship Church 2025 daily schedule for Bible and prayer</a:t>
            </a:r>
          </a:p>
          <a:p>
            <a:pPr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July 28 - Aug 3:  1 Chronicles 21-24 (Mon-Sat), Psalm 83 (Sun)</a:t>
            </a:r>
            <a:endParaRPr lang="en-US" sz="12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BE629133-1241-426F-B22A-5118E02B2A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695561" y="3570509"/>
            <a:ext cx="4273294" cy="223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70777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84386A9D-4554-439F-B911-9357214AFBF1}">
  <we:reference id="wa104381063" version="1.0.0.1" store="en-US" storeType="OMEX"/>
  <we:alternateReferences>
    <we:reference id="wa104381063" version="1.0.0.1" store="wa104381063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207C0E-3C9C-45D4-8479-63E71002B4C9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f98cc253-feff-40fd-b75e-dde241986d3d"/>
    <ds:schemaRef ds:uri="http://purl.org/dc/terms/"/>
    <ds:schemaRef ds:uri="7ea62328-f9cb-43bf-99db-6009b3f2bb1b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79477</TotalTime>
  <Words>708</Words>
  <Application>Microsoft Office PowerPoint</Application>
  <PresentationFormat>Widescreen</PresentationFormat>
  <Paragraphs>114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Aharoni</vt:lpstr>
      <vt:lpstr>Aptos</vt:lpstr>
      <vt:lpstr>Arial</vt:lpstr>
      <vt:lpstr>Calibri</vt:lpstr>
      <vt:lpstr>Gill Sans MT</vt:lpstr>
      <vt:lpstr>Verdana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1808</cp:revision>
  <cp:lastPrinted>2025-07-27T10:18:07Z</cp:lastPrinted>
  <dcterms:created xsi:type="dcterms:W3CDTF">2013-07-15T20:26:40Z</dcterms:created>
  <dcterms:modified xsi:type="dcterms:W3CDTF">2025-07-27T10:27:36Z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