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3" r:id="rId6"/>
    <p:sldId id="384" r:id="rId7"/>
    <p:sldId id="386" r:id="rId8"/>
    <p:sldId id="376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86" autoAdjust="0"/>
    <p:restoredTop sz="88462" autoAdjust="0"/>
  </p:normalViewPr>
  <p:slideViewPr>
    <p:cSldViewPr snapToGrid="0">
      <p:cViewPr varScale="1">
        <p:scale>
          <a:sx n="56" d="100"/>
          <a:sy n="56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78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328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447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10/13/2024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Oct 13, 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02412"/>
            <a:ext cx="6756008" cy="53010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Law of Moses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6a – Mt Sinai (Law) Prepared to Obey God,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6b – The Desert of Disobedience,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6c – Prepared to Cross the Jordan &amp; Warfare,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Numbers 26-36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543050" y="29831"/>
            <a:ext cx="9098279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Their/my/your Desert of Disobedience, </a:t>
            </a:r>
            <a:r>
              <a:rPr lang="en-US" sz="2400" u="sng" dirty="0">
                <a:ea typeface="Cambria Math" panose="02040503050406030204" pitchFamily="18" charset="0"/>
              </a:rPr>
              <a:t>Numbers 10-25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77469" y="709076"/>
            <a:ext cx="1202943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Disobedience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	     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Numbers</a:t>
            </a:r>
          </a:p>
          <a:p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Complaint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congregation about moving and desire for meat – quail provided 	       11:1, 33</a:t>
            </a:r>
            <a:r>
              <a:rPr lang="en-US" dirty="0"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(fire falls on the outer tents people and a great plague – death)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Envy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Joshua for Moses when he forbids other men to prophesy (rebuke)		       11:28-29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Jealousy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Miriam and Aaron, who speak against Moses wife (leprosy on Miriam)  		12:1-2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Unbelief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10 spies at Kadesh who are fearful (contrast to Caleb and Joshua’s faith)        13:28-29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Murmur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congregation at Kadesh against Moses &amp; Aaron (lost battle)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Heb 3:7-19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14:27, 34</a:t>
            </a: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Rebellion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Korah who speaks against Moses &amp; Aaron (Korah-250 princes die) Jude 11        16:2-3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	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Murmur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congregation against Moses &amp; Aaron (plague, 14,700 die)		            16:41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Doubt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Aaron’s calling is quieted by his rod that blossoms (all fear, vs 12-13) Heb 5:1-10   17:10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Complaint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congregation at Kadesh due to no water  			                        20:2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Anger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Moses at Kadesh when he strikes the rock twice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(can’t enter Canaan)	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20:11-12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Discouragement and complaint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congregation (many die from snake bites) John 3:14      21:4-6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12)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Idolatry &amp; immorality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promoted by the prophet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Balaam  2 Pe 2:15-16, Jude 11, Rev 2:14    22-25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(Phineas, the priest, decisively acts to stop sin, 2 + 24,000 die) Numbers 31:16, Joshua 13:22</a:t>
            </a: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90F78DE7-678C-AD25-E3B8-5CC178C1E3D2}"/>
              </a:ext>
            </a:extLst>
          </p:cNvPr>
          <p:cNvSpPr/>
          <p:nvPr/>
        </p:nvSpPr>
        <p:spPr>
          <a:xfrm>
            <a:off x="510886" y="4312227"/>
            <a:ext cx="119495" cy="1852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4C6F1C87-548D-0084-2DF5-144FE1608F75}"/>
              </a:ext>
            </a:extLst>
          </p:cNvPr>
          <p:cNvSpPr/>
          <p:nvPr/>
        </p:nvSpPr>
        <p:spPr>
          <a:xfrm>
            <a:off x="503092" y="3882736"/>
            <a:ext cx="119495" cy="1852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46A9C44-C6D7-17C3-C510-BCBC4E0BF2A1}"/>
              </a:ext>
            </a:extLst>
          </p:cNvPr>
          <p:cNvSpPr/>
          <p:nvPr/>
        </p:nvSpPr>
        <p:spPr>
          <a:xfrm>
            <a:off x="510886" y="4736592"/>
            <a:ext cx="119495" cy="1852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6ACBD5D-75D2-290B-888C-EF04AC02BE29}"/>
              </a:ext>
            </a:extLst>
          </p:cNvPr>
          <p:cNvSpPr/>
          <p:nvPr/>
        </p:nvSpPr>
        <p:spPr>
          <a:xfrm rot="10800000">
            <a:off x="648161" y="5185063"/>
            <a:ext cx="119495" cy="1852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666B9EA-4B3F-4B99-47D8-D66EB213F344}"/>
              </a:ext>
            </a:extLst>
          </p:cNvPr>
          <p:cNvSpPr/>
          <p:nvPr/>
        </p:nvSpPr>
        <p:spPr>
          <a:xfrm>
            <a:off x="505286" y="3028880"/>
            <a:ext cx="119495" cy="18523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2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058780" y="29831"/>
            <a:ext cx="10178716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Their/my/your Desert of Disobedience, </a:t>
            </a:r>
            <a:r>
              <a:rPr lang="en-US" sz="2400" u="sng" dirty="0">
                <a:ea typeface="Cambria Math" panose="02040503050406030204" pitchFamily="18" charset="0"/>
              </a:rPr>
              <a:t>Numbers 10-25 (Moses prayers)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4A0998-AB61-3A34-318E-27FBE4DDD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89154"/>
              </p:ext>
            </p:extLst>
          </p:nvPr>
        </p:nvGraphicFramePr>
        <p:xfrm>
          <a:off x="444823" y="925422"/>
          <a:ext cx="11286310" cy="3854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2350">
                  <a:extLst>
                    <a:ext uri="{9D8B030D-6E8A-4147-A177-3AD203B41FA5}">
                      <a16:colId xmlns:a16="http://schemas.microsoft.com/office/drawing/2014/main" val="1426841968"/>
                    </a:ext>
                  </a:extLst>
                </a:gridCol>
                <a:gridCol w="1649811">
                  <a:extLst>
                    <a:ext uri="{9D8B030D-6E8A-4147-A177-3AD203B41FA5}">
                      <a16:colId xmlns:a16="http://schemas.microsoft.com/office/drawing/2014/main" val="251047111"/>
                    </a:ext>
                  </a:extLst>
                </a:gridCol>
                <a:gridCol w="1856037">
                  <a:extLst>
                    <a:ext uri="{9D8B030D-6E8A-4147-A177-3AD203B41FA5}">
                      <a16:colId xmlns:a16="http://schemas.microsoft.com/office/drawing/2014/main" val="977324393"/>
                    </a:ext>
                  </a:extLst>
                </a:gridCol>
                <a:gridCol w="1856037">
                  <a:extLst>
                    <a:ext uri="{9D8B030D-6E8A-4147-A177-3AD203B41FA5}">
                      <a16:colId xmlns:a16="http://schemas.microsoft.com/office/drawing/2014/main" val="2645279144"/>
                    </a:ext>
                  </a:extLst>
                </a:gridCol>
                <a:gridCol w="1185100">
                  <a:extLst>
                    <a:ext uri="{9D8B030D-6E8A-4147-A177-3AD203B41FA5}">
                      <a16:colId xmlns:a16="http://schemas.microsoft.com/office/drawing/2014/main" val="4010071914"/>
                    </a:ext>
                  </a:extLst>
                </a:gridCol>
                <a:gridCol w="2526975">
                  <a:extLst>
                    <a:ext uri="{9D8B030D-6E8A-4147-A177-3AD203B41FA5}">
                      <a16:colId xmlns:a16="http://schemas.microsoft.com/office/drawing/2014/main" val="209037062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SCRIPTURE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FORM(S)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PURPOSE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HINDRANCES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AIDS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WHO / TYPES                   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92647538"/>
                  </a:ext>
                </a:extLst>
              </a:tr>
              <a:tr h="406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Numbers 11:2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Stop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Complaint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Fire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3289663"/>
                  </a:ext>
                </a:extLst>
              </a:tr>
              <a:tr h="4692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Numbers 11:14-16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Stop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Desire of meat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Plague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56470202"/>
                  </a:ext>
                </a:extLst>
              </a:tr>
              <a:tr h="4692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Numbers 12:13-14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Stop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Jealousy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Leprosy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94203763"/>
                  </a:ext>
                </a:extLst>
              </a:tr>
              <a:tr h="4187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Numbers 14:5,11-39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Stop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Unbelief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40 years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2501821"/>
                  </a:ext>
                </a:extLst>
              </a:tr>
              <a:tr h="4475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Numbers 15:32-41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Seek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Sabbath day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Stoned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3639970"/>
                  </a:ext>
                </a:extLst>
              </a:tr>
              <a:tr h="4257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Numbers 16:22, 45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Supplication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Seek Judgment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Pride 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Sink hole</a:t>
                      </a:r>
                      <a:endParaRPr lang="en-US" sz="360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2008900"/>
                  </a:ext>
                </a:extLst>
              </a:tr>
              <a:tr h="4257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Numbers 20:6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Numbers 21:6-9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Supplication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Supplication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Seek Judgment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Stop Judgment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Complaint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Discouragement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 water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Snakes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Moses to God /Jesus</a:t>
                      </a:r>
                      <a:endParaRPr lang="en-US" sz="3600" dirty="0"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3776350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86878863-1366-2C55-3DFD-E95D31985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5" y="3460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9324F-E51C-B9DD-4C65-3841241DA4AB}"/>
              </a:ext>
            </a:extLst>
          </p:cNvPr>
          <p:cNvSpPr txBox="1"/>
          <p:nvPr/>
        </p:nvSpPr>
        <p:spPr>
          <a:xfrm>
            <a:off x="132347" y="5058348"/>
            <a:ext cx="11911263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Application: Growing in Christ allows for my/your “desert of disobedience”.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Corinthians 10:1-13, Hebrews 11:23-29, 1 John 2:12-14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Award next week: Numbers 26-36.  How do I/you prepare to cross my/your Jordan River and engage in my/your/our warfare with the spiritual enemy?   1 Paragraph essay.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306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543050" y="29831"/>
            <a:ext cx="9098279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Their/my/your Desert of Disobedience, </a:t>
            </a:r>
            <a:r>
              <a:rPr lang="en-US" sz="2400" u="sng" dirty="0">
                <a:ea typeface="Cambria Math" panose="02040503050406030204" pitchFamily="18" charset="0"/>
              </a:rPr>
              <a:t>Numbers 10-25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6A0C65-22C8-E949-E6C4-766E1E070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05" y="750581"/>
            <a:ext cx="10693477" cy="607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35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929076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Schedule-2024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are Godly or Ungodly </a:t>
            </a:r>
          </a:p>
          <a:p>
            <a:pPr>
              <a:defRPr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(2),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schedule.   </a:t>
            </a:r>
            <a:r>
              <a:rPr lang="en-US" sz="16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Isaiah from May 9 to Oct 18.  Copies on the back table.</a:t>
            </a:r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ts val="1200"/>
              </a:lnSpc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6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7ea62328-f9cb-43bf-99db-6009b3f2bb1b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f98cc253-feff-40fd-b75e-dde241986d3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80120</TotalTime>
  <Words>971</Words>
  <Application>Microsoft Office PowerPoint</Application>
  <PresentationFormat>Widescreen</PresentationFormat>
  <Paragraphs>160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1769</cp:revision>
  <cp:lastPrinted>2024-10-13T12:41:47Z</cp:lastPrinted>
  <dcterms:created xsi:type="dcterms:W3CDTF">2013-07-15T20:26:40Z</dcterms:created>
  <dcterms:modified xsi:type="dcterms:W3CDTF">2024-10-13T12:42:14Z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