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8"/>
  </p:notesMasterIdLst>
  <p:sldIdLst>
    <p:sldId id="376" r:id="rId5"/>
    <p:sldId id="370" r:id="rId6"/>
    <p:sldId id="381" r:id="rId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EB59EC-4C6C-41C8-B07A-B0BA85AABEED}" v="147" dt="2025-11-19T18:33:54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24" y="5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delSld modSld">
      <pc:chgData name="Bill Heath" userId="e5502471a9019beb" providerId="LiveId" clId="{813D262F-908F-4E50-9894-E380FCA4CA07}" dt="2025-11-19T19:26:14.410" v="7723" actId="6549"/>
      <pc:docMkLst>
        <pc:docMk/>
      </pc:docMkLst>
      <pc:sldChg chg="addSp delSp modSp mod">
        <pc:chgData name="Bill Heath" userId="e5502471a9019beb" providerId="LiveId" clId="{813D262F-908F-4E50-9894-E380FCA4CA07}" dt="2025-11-19T19:26:14.410" v="7723" actId="6549"/>
        <pc:sldMkLst>
          <pc:docMk/>
          <pc:sldMk cId="3616800964" sldId="370"/>
        </pc:sldMkLst>
        <pc:spChg chg="add mod">
          <ac:chgData name="Bill Heath" userId="e5502471a9019beb" providerId="LiveId" clId="{813D262F-908F-4E50-9894-E380FCA4CA07}" dt="2025-11-19T19:17:58.303" v="7463" actId="1035"/>
          <ac:spMkLst>
            <pc:docMk/>
            <pc:sldMk cId="3616800964" sldId="370"/>
            <ac:spMk id="2" creationId="{571C371D-9BC0-403E-E623-9C70EE513D25}"/>
          </ac:spMkLst>
        </pc:spChg>
        <pc:spChg chg="mod">
          <ac:chgData name="Bill Heath" userId="e5502471a9019beb" providerId="LiveId" clId="{813D262F-908F-4E50-9894-E380FCA4CA07}" dt="2025-11-19T19:15:09.320" v="7364" actId="1038"/>
          <ac:spMkLst>
            <pc:docMk/>
            <pc:sldMk cId="3616800964" sldId="370"/>
            <ac:spMk id="3" creationId="{2B0FD5DB-FDD8-85C2-8228-D492EF8ABA92}"/>
          </ac:spMkLst>
        </pc:spChg>
        <pc:spChg chg="add mod">
          <ac:chgData name="Bill Heath" userId="e5502471a9019beb" providerId="LiveId" clId="{813D262F-908F-4E50-9894-E380FCA4CA07}" dt="2025-11-19T19:17:46.945" v="7455" actId="1035"/>
          <ac:spMkLst>
            <pc:docMk/>
            <pc:sldMk cId="3616800964" sldId="370"/>
            <ac:spMk id="4" creationId="{1F47C55A-686A-DA39-A451-6BB230F61CF9}"/>
          </ac:spMkLst>
        </pc:spChg>
        <pc:spChg chg="add del">
          <ac:chgData name="Bill Heath" userId="e5502471a9019beb" providerId="LiveId" clId="{813D262F-908F-4E50-9894-E380FCA4CA07}" dt="2025-11-18T13:55:00.021" v="6834" actId="478"/>
          <ac:spMkLst>
            <pc:docMk/>
            <pc:sldMk cId="3616800964" sldId="370"/>
            <ac:spMk id="5" creationId="{697E6E69-10A7-E95B-7E17-1563636825D7}"/>
          </ac:spMkLst>
        </pc:spChg>
        <pc:spChg chg="add del mod">
          <ac:chgData name="Bill Heath" userId="e5502471a9019beb" providerId="LiveId" clId="{813D262F-908F-4E50-9894-E380FCA4CA07}" dt="2025-11-18T13:57:08.369" v="6839" actId="478"/>
          <ac:spMkLst>
            <pc:docMk/>
            <pc:sldMk cId="3616800964" sldId="370"/>
            <ac:spMk id="6" creationId="{19C53FFC-B9C8-21E9-DCEC-68ED9034BF1F}"/>
          </ac:spMkLst>
        </pc:spChg>
        <pc:spChg chg="add del mod">
          <ac:chgData name="Bill Heath" userId="e5502471a9019beb" providerId="LiveId" clId="{813D262F-908F-4E50-9894-E380FCA4CA07}" dt="2025-11-19T19:26:14.410" v="7723" actId="6549"/>
          <ac:spMkLst>
            <pc:docMk/>
            <pc:sldMk cId="3616800964" sldId="370"/>
            <ac:spMk id="7" creationId="{DF900E41-422E-AFD3-6E17-5BA9E42030B1}"/>
          </ac:spMkLst>
        </pc:spChg>
        <pc:spChg chg="add mod">
          <ac:chgData name="Bill Heath" userId="e5502471a9019beb" providerId="LiveId" clId="{813D262F-908F-4E50-9894-E380FCA4CA07}" dt="2025-11-18T13:57:15.240" v="6840"/>
          <ac:spMkLst>
            <pc:docMk/>
            <pc:sldMk cId="3616800964" sldId="370"/>
            <ac:spMk id="8" creationId="{44F2A255-DBB8-A7F8-11C4-E1BA7BD5D115}"/>
          </ac:spMkLst>
        </pc:spChg>
        <pc:spChg chg="add mod">
          <ac:chgData name="Bill Heath" userId="e5502471a9019beb" providerId="LiveId" clId="{813D262F-908F-4E50-9894-E380FCA4CA07}" dt="2025-11-18T13:59:19.393" v="6842"/>
          <ac:spMkLst>
            <pc:docMk/>
            <pc:sldMk cId="3616800964" sldId="370"/>
            <ac:spMk id="9" creationId="{4D994943-A3A5-41B2-DE34-AEFF30753BCD}"/>
          </ac:spMkLst>
        </pc:spChg>
        <pc:spChg chg="add mod">
          <ac:chgData name="Bill Heath" userId="e5502471a9019beb" providerId="LiveId" clId="{813D262F-908F-4E50-9894-E380FCA4CA07}" dt="2025-11-18T13:59:24.585" v="6843"/>
          <ac:spMkLst>
            <pc:docMk/>
            <pc:sldMk cId="3616800964" sldId="370"/>
            <ac:spMk id="10" creationId="{DD66C7BD-43F3-92ED-C793-11154A9ABB2E}"/>
          </ac:spMkLst>
        </pc:spChg>
        <pc:picChg chg="add mod">
          <ac:chgData name="Bill Heath" userId="e5502471a9019beb" providerId="LiveId" clId="{813D262F-908F-4E50-9894-E380FCA4CA07}" dt="2025-11-18T14:02:34.805" v="6897" actId="1036"/>
          <ac:picMkLst>
            <pc:docMk/>
            <pc:sldMk cId="3616800964" sldId="370"/>
            <ac:picMk id="11" creationId="{79616AAF-F216-D610-5752-CCD54A8D3707}"/>
          </ac:picMkLst>
        </pc:picChg>
        <pc:picChg chg="add mod">
          <ac:chgData name="Bill Heath" userId="e5502471a9019beb" providerId="LiveId" clId="{813D262F-908F-4E50-9894-E380FCA4CA07}" dt="2025-11-18T14:02:31.111" v="6892" actId="1036"/>
          <ac:picMkLst>
            <pc:docMk/>
            <pc:sldMk cId="3616800964" sldId="370"/>
            <ac:picMk id="1026" creationId="{689706E7-996C-F65B-B9FE-FBB4F82AF5D8}"/>
          </ac:picMkLst>
        </pc:picChg>
        <pc:picChg chg="add">
          <ac:chgData name="Bill Heath" userId="e5502471a9019beb" providerId="LiveId" clId="{813D262F-908F-4E50-9894-E380FCA4CA07}" dt="2025-11-18T13:58:12.623" v="6841"/>
          <ac:picMkLst>
            <pc:docMk/>
            <pc:sldMk cId="3616800964" sldId="370"/>
            <ac:picMk id="1034" creationId="{845F9CB7-EAAB-D4E5-E263-4D7913EE8764}"/>
          </ac:picMkLst>
        </pc:picChg>
      </pc:sldChg>
      <pc:sldChg chg="modSp mod">
        <pc:chgData name="Bill Heath" userId="e5502471a9019beb" providerId="LiveId" clId="{813D262F-908F-4E50-9894-E380FCA4CA07}" dt="2025-11-19T18:30:23.330" v="6931" actId="207"/>
        <pc:sldMkLst>
          <pc:docMk/>
          <pc:sldMk cId="1928839089" sldId="376"/>
        </pc:sldMkLst>
        <pc:spChg chg="mod">
          <ac:chgData name="Bill Heath" userId="e5502471a9019beb" providerId="LiveId" clId="{813D262F-908F-4E50-9894-E380FCA4CA07}" dt="2025-11-19T18:30:23.330" v="6931" actId="207"/>
          <ac:spMkLst>
            <pc:docMk/>
            <pc:sldMk cId="1928839089" sldId="376"/>
            <ac:spMk id="2" creationId="{68B1BFC7-F1FB-7C24-B2DD-713F88A233D1}"/>
          </ac:spMkLst>
        </pc:spChg>
        <pc:spChg chg="mod">
          <ac:chgData name="Bill Heath" userId="e5502471a9019beb" providerId="LiveId" clId="{813D262F-908F-4E50-9894-E380FCA4CA07}" dt="2025-11-18T13:16:32.271" v="6371" actId="6549"/>
          <ac:spMkLst>
            <pc:docMk/>
            <pc:sldMk cId="1928839089" sldId="376"/>
            <ac:spMk id="4" creationId="{DB6C924B-D136-B41C-57F2-9E15057EFBC5}"/>
          </ac:spMkLst>
        </pc:spChg>
        <pc:spChg chg="mod">
          <ac:chgData name="Bill Heath" userId="e5502471a9019beb" providerId="LiveId" clId="{813D262F-908F-4E50-9894-E380FCA4CA07}" dt="2025-11-06T13:34:04.615" v="2" actId="6549"/>
          <ac:spMkLst>
            <pc:docMk/>
            <pc:sldMk cId="1928839089" sldId="376"/>
            <ac:spMk id="9" creationId="{3E5C6185-BA62-417B-B11E-D6CE654AE4F5}"/>
          </ac:spMkLst>
        </pc:spChg>
        <pc:picChg chg="mod">
          <ac:chgData name="Bill Heath" userId="e5502471a9019beb" providerId="LiveId" clId="{813D262F-908F-4E50-9894-E380FCA4CA07}" dt="2025-11-17T00:12:10.561" v="2273" actId="1036"/>
          <ac:picMkLst>
            <pc:docMk/>
            <pc:sldMk cId="1928839089" sldId="376"/>
            <ac:picMk id="4098" creationId="{94A68CC1-A35B-E44A-258F-98BB866DD8DB}"/>
          </ac:picMkLst>
        </pc:picChg>
        <pc:picChg chg="mod">
          <ac:chgData name="Bill Heath" userId="e5502471a9019beb" providerId="LiveId" clId="{813D262F-908F-4E50-9894-E380FCA4CA07}" dt="2025-11-17T00:12:29.256" v="2308" actId="1035"/>
          <ac:picMkLst>
            <pc:docMk/>
            <pc:sldMk cId="1928839089" sldId="376"/>
            <ac:picMk id="4100" creationId="{9EEDE0C2-EE51-FBC3-E1C7-6D92032E06ED}"/>
          </ac:picMkLst>
        </pc:picChg>
      </pc:sldChg>
      <pc:sldChg chg="modSp mod">
        <pc:chgData name="Bill Heath" userId="e5502471a9019beb" providerId="LiveId" clId="{813D262F-908F-4E50-9894-E380FCA4CA07}" dt="2025-11-19T18:51:35.265" v="7351" actId="20577"/>
        <pc:sldMkLst>
          <pc:docMk/>
          <pc:sldMk cId="1610728333" sldId="381"/>
        </pc:sldMkLst>
        <pc:spChg chg="mod">
          <ac:chgData name="Bill Heath" userId="e5502471a9019beb" providerId="LiveId" clId="{813D262F-908F-4E50-9894-E380FCA4CA07}" dt="2025-11-18T13:15:04.321" v="6356" actId="20577"/>
          <ac:spMkLst>
            <pc:docMk/>
            <pc:sldMk cId="1610728333" sldId="381"/>
            <ac:spMk id="2" creationId="{C9BBCF19-2E4E-B1B3-D32C-DB46D789195E}"/>
          </ac:spMkLst>
        </pc:spChg>
        <pc:spChg chg="mod">
          <ac:chgData name="Bill Heath" userId="e5502471a9019beb" providerId="LiveId" clId="{813D262F-908F-4E50-9894-E380FCA4CA07}" dt="2025-11-18T01:25:52.377" v="4904" actId="1035"/>
          <ac:spMkLst>
            <pc:docMk/>
            <pc:sldMk cId="1610728333" sldId="381"/>
            <ac:spMk id="3" creationId="{6BBC2EF9-5610-D3D2-6B31-24DB0C650054}"/>
          </ac:spMkLst>
        </pc:spChg>
        <pc:spChg chg="mod">
          <ac:chgData name="Bill Heath" userId="e5502471a9019beb" providerId="LiveId" clId="{813D262F-908F-4E50-9894-E380FCA4CA07}" dt="2025-11-17T12:33:02.156" v="2539" actId="20577"/>
          <ac:spMkLst>
            <pc:docMk/>
            <pc:sldMk cId="1610728333" sldId="381"/>
            <ac:spMk id="5" creationId="{1EED576A-5EA2-8490-2B6D-346A6939533D}"/>
          </ac:spMkLst>
        </pc:spChg>
        <pc:graphicFrameChg chg="mod modGraphic">
          <ac:chgData name="Bill Heath" userId="e5502471a9019beb" providerId="LiveId" clId="{813D262F-908F-4E50-9894-E380FCA4CA07}" dt="2025-11-19T18:51:35.265" v="7351" actId="20577"/>
          <ac:graphicFrameMkLst>
            <pc:docMk/>
            <pc:sldMk cId="1610728333" sldId="381"/>
            <ac:graphicFrameMk id="4" creationId="{AA7B784E-FE43-507E-5DC4-D693A3D0DBC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11/19/2025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0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Nov 19,  2025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080" y="0"/>
            <a:ext cx="1042416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Straight and Balanced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244x, Hebrews 11-11x (11:1-3,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52971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  <a:r>
              <a:rPr lang="en-US" sz="1200" dirty="0">
                <a:latin typeface="Gill Sans MT"/>
              </a:rPr>
              <a:t>(Heb 11:35)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 (Heb 11:35)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(Heb 11:37)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Gill Sans MT"/>
                <a:ea typeface="+mn-ea"/>
                <a:cs typeface="+mn-cs"/>
              </a:rPr>
              <a:t>haniah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:  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#25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–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Gill Sans MT"/>
                <a:ea typeface="+mn-ea"/>
                <a:cs typeface="+mn-cs"/>
              </a:rPr>
              <a:t>Huldah:  Prophetess of Anomaly &amp; Conformity of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Gill Sans MT"/>
                <a:ea typeface="+mn-ea"/>
                <a:cs typeface="+mn-cs"/>
              </a:rPr>
              <a:t>the Faith</a:t>
            </a:r>
          </a:p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–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Jeremiah &amp; Lamentations: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– Ezekiel: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Daniel:  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Ha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ggai,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Ze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chariah, &amp;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Ma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lachi:  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Old Testament False Prophets </a:t>
            </a:r>
          </a:p>
          <a:p>
            <a:pPr lvl="0"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 </a:t>
            </a:r>
            <a:r>
              <a:rPr lang="en-US" dirty="0">
                <a:latin typeface="Gill Sans MT"/>
              </a:rPr>
              <a:t>New Testament Prophets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                           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10381" y="5004"/>
            <a:ext cx="12181619" cy="6883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Huldah: Prophetess of Anomaly &amp; Conformity of the Faith</a:t>
            </a:r>
          </a:p>
          <a:p>
            <a:pPr marL="0" marR="0"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Huldah is “weasel“ or “mole”                     Huldah gates 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                       </a:t>
            </a:r>
          </a:p>
          <a:p>
            <a:pPr marL="0" marR="0"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		    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(S. wall of temple)                                         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7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r>
              <a:rPr lang="en-US" sz="6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Time:  622 BC,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 Chr 34:8 and 35:19 (King Josiah is 26)</a:t>
            </a:r>
            <a:r>
              <a:rPr lang="en-US" sz="2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>
              <a:lnSpc>
                <a:spcPts val="1200"/>
              </a:lnSpc>
            </a:pPr>
            <a:endParaRPr lang="en-US" sz="1800" dirty="0">
              <a:solidFill>
                <a:schemeClr val="bg1"/>
              </a:solidFill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Josiah’s name prophesied 300 years ago (1 Ki 13:2/2 Ki 23:15)</a:t>
            </a:r>
          </a:p>
          <a:p>
            <a:pPr>
              <a:lnSpc>
                <a:spcPts val="12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God inspired each holy prophet, 2 Pe 1:20-21. Huldah’s Hebrew, 78 words.</a:t>
            </a:r>
          </a:p>
          <a:p>
            <a:pPr>
              <a:lnSpc>
                <a:spcPts val="1200"/>
              </a:lnSpc>
            </a:pPr>
            <a:endParaRPr lang="en-US" sz="1800" dirty="0">
              <a:solidFill>
                <a:schemeClr val="bg1"/>
              </a:solidFill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u="sng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 Kings 22:11-20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1. After King Josiah hears the law (Deuteronomy), 22:11-14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2. The LORD’s wrath is upon Israel (Judah), 22:15-17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3. The LORD’s peace is on Israel until Josiah’s grave, 22:18-20</a:t>
            </a:r>
          </a:p>
          <a:p>
            <a:pPr>
              <a:lnSpc>
                <a:spcPts val="1200"/>
              </a:lnSpc>
            </a:pPr>
            <a:endPara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u="sng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 Chronicles 34:18-28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1. After King Josiah hears the law (Deuteronomy), 34:18-22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2. The LORD will bring evil upon Israel (Judah), 34:23-25            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3. The LORD’s peace is on Israel until Josiah’s grave, 34:26-28</a:t>
            </a:r>
          </a:p>
          <a:p>
            <a:pPr>
              <a:lnSpc>
                <a:spcPts val="1200"/>
              </a:lnSpc>
            </a:pPr>
            <a:endPara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Examples of application today. Husband-wife, family,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</a:rPr>
              <a:t>                   local church, work, community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FD5DB-FDD8-85C2-8228-D492EF8ABA92}"/>
              </a:ext>
            </a:extLst>
          </p:cNvPr>
          <p:cNvSpPr txBox="1"/>
          <p:nvPr/>
        </p:nvSpPr>
        <p:spPr>
          <a:xfrm>
            <a:off x="9011920" y="30533"/>
            <a:ext cx="3103132" cy="12618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Gold standard for Bible study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baseline="30000" dirty="0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   What does it say then?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baseline="30000" dirty="0">
                <a:solidFill>
                  <a:schemeClr val="bg1"/>
                </a:solidFill>
              </a:rPr>
              <a:t>nd</a:t>
            </a:r>
            <a:r>
              <a:rPr lang="en-US" sz="1400" dirty="0">
                <a:solidFill>
                  <a:schemeClr val="bg1"/>
                </a:solidFill>
              </a:rPr>
              <a:t>   What does it say about God?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baseline="30000" dirty="0">
                <a:solidFill>
                  <a:schemeClr val="bg1"/>
                </a:solidFill>
              </a:rPr>
              <a:t>rd</a:t>
            </a:r>
            <a:r>
              <a:rPr lang="en-US" sz="1400" dirty="0">
                <a:solidFill>
                  <a:schemeClr val="bg1"/>
                </a:solidFill>
              </a:rPr>
              <a:t>   How does it apply to me today?</a:t>
            </a:r>
          </a:p>
          <a:p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7C55A-686A-DA39-A451-6BB230F61CF9}"/>
              </a:ext>
            </a:extLst>
          </p:cNvPr>
          <p:cNvSpPr txBox="1"/>
          <p:nvPr/>
        </p:nvSpPr>
        <p:spPr>
          <a:xfrm>
            <a:off x="9001760" y="1359361"/>
            <a:ext cx="3103132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  </a:t>
            </a:r>
            <a:r>
              <a:rPr lang="en-US" sz="1400" b="1" u="sng" dirty="0">
                <a:solidFill>
                  <a:schemeClr val="bg1"/>
                </a:solidFill>
              </a:rPr>
              <a:t>Anomaly to Men Prophets </a:t>
            </a:r>
          </a:p>
          <a:p>
            <a:endParaRPr lang="en-US" sz="800" b="1" u="sng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1 of 200+ men prophets (OT)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1 woman prophet with words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1 near prophecy – within 13 yrs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Urgent need of King Josiah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Request of King Josiah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Confirmed Deuteronomy 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No men prophets nearby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C371D-9BC0-403E-E623-9C70EE513D25}"/>
              </a:ext>
            </a:extLst>
          </p:cNvPr>
          <p:cNvSpPr txBox="1"/>
          <p:nvPr/>
        </p:nvSpPr>
        <p:spPr>
          <a:xfrm>
            <a:off x="8940799" y="3393525"/>
            <a:ext cx="3240819" cy="3477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 </a:t>
            </a:r>
            <a:r>
              <a:rPr lang="en-US" sz="1400" b="1" u="sng" dirty="0">
                <a:solidFill>
                  <a:schemeClr val="bg1"/>
                </a:solidFill>
              </a:rPr>
              <a:t>Conformity to Godly Wives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*  Gen 3:16-19, Pro 31, Eph 5:22-33</a:t>
            </a:r>
          </a:p>
          <a:p>
            <a:endParaRPr lang="en-US" sz="800" b="1" u="sng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1. “(name) the wife of (name)” </a:t>
            </a:r>
            <a:r>
              <a:rPr lang="en-US" sz="1400" b="1" dirty="0">
                <a:solidFill>
                  <a:srgbClr val="FF0000"/>
                </a:solidFill>
              </a:rPr>
              <a:t>22x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Jael - Heber the Kenite,  2x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Deborah – Lapidoth, 1x 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Bathsheba - Uriah the Hittite, 4x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Huldah – Shallum, 2x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2. “(name) the husband of (name)” </a:t>
            </a:r>
            <a:r>
              <a:rPr lang="en-US" sz="1400" b="1" dirty="0">
                <a:solidFill>
                  <a:srgbClr val="FF0000"/>
                </a:solidFill>
              </a:rPr>
              <a:t>1x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Joseph - Mary  (OT &amp; NT)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3. “Aquila with his wife Priscilla”,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“Priscilla and Aquila” (NT,</a:t>
            </a:r>
            <a:r>
              <a:rPr lang="en-US" sz="1400" b="1" dirty="0">
                <a:solidFill>
                  <a:srgbClr val="FF0000"/>
                </a:solidFill>
              </a:rPr>
              <a:t> 6x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*  Gal 3:28 for salvation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*  Col 3:11 for sanctification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Acts 5, Ananias &amp; Sapphira (carnal)</a:t>
            </a:r>
            <a:endParaRPr lang="en-US" sz="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Moles Animal">
            <a:extLst>
              <a:ext uri="{FF2B5EF4-FFF2-40B4-BE49-F238E27FC236}">
                <a16:creationId xmlns:a16="http://schemas.microsoft.com/office/drawing/2014/main" id="{689706E7-996C-F65B-B9FE-FBB4F82A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19" y="499433"/>
            <a:ext cx="1309641" cy="8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697E6E69-10A7-E95B-7E17-156363682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19C53FFC-B9C8-21E9-DCEC-68ED9034B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44F2A255-DBB8-A7F8-11C4-E1BA7BD5D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D994943-A3A5-41B2-DE34-AEFF30753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DD66C7BD-43F3-92ED-C793-11154A9AB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616AAF-F216-D610-5752-CCD54A8D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450" y="487681"/>
            <a:ext cx="1309641" cy="8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0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6"/>
            <a:ext cx="1365813" cy="147960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200" dirty="0"/>
              <a:t>OT True Prophets chart</a:t>
            </a:r>
            <a:br>
              <a:rPr lang="en-US" sz="1200" dirty="0"/>
            </a:br>
            <a:r>
              <a:rPr lang="en-US" sz="1200" dirty="0"/>
              <a:t> in respect to</a:t>
            </a:r>
            <a:br>
              <a:rPr lang="en-US" sz="1200" dirty="0"/>
            </a:br>
            <a:r>
              <a:rPr lang="en-US" sz="1200" dirty="0"/>
              <a:t>Hebrews</a:t>
            </a:r>
            <a:br>
              <a:rPr lang="en-US" sz="1200" dirty="0"/>
            </a:br>
            <a:r>
              <a:rPr lang="en-US" sz="1200" dirty="0"/>
              <a:t> 11:1-3, 11:6,</a:t>
            </a:r>
            <a:br>
              <a:rPr lang="en-US" sz="1200" dirty="0"/>
            </a:br>
            <a:r>
              <a:rPr lang="en-US" sz="1200" dirty="0"/>
              <a:t>11:32-40, 12:1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030063"/>
              </p:ext>
            </p:extLst>
          </p:nvPr>
        </p:nvGraphicFramePr>
        <p:xfrm>
          <a:off x="1649558" y="13915"/>
          <a:ext cx="10373681" cy="68480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5424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837969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01524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39937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7471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03188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764643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14142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639392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67418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085864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412697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29336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l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Far/Tribulation and 1000-year reign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6-20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 by name, c. 300 yrs., 13:2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Heal 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Judah, 2 Ki 23:15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God, lion and donkey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-11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- 11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Ahaz-12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vision(s)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Yes/sawn in half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Hezekiah-13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Trib &amp; 1000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22:11-20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Near/13 years, Josiah’s grave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34:18-28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80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Obadiah</a:t>
                      </a:r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Zerubbabel-Gov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71749" y="1690497"/>
            <a:ext cx="1365813" cy="472304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</a:p>
          <a:p>
            <a:pPr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lvl="0"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</a:rPr>
              <a:t>Miriam  </a:t>
            </a:r>
          </a:p>
          <a:p>
            <a:pPr lvl="0">
              <a:defRPr/>
            </a:pPr>
            <a:r>
              <a:rPr lang="en-US" sz="1200" b="0" dirty="0">
                <a:solidFill>
                  <a:prstClr val="white"/>
                </a:solidFill>
              </a:rPr>
              <a:t>Exodus 15:20</a:t>
            </a:r>
          </a:p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</a:rPr>
              <a:t>Deborah </a:t>
            </a:r>
          </a:p>
          <a:p>
            <a:pPr lvl="0">
              <a:defRPr/>
            </a:pPr>
            <a:r>
              <a:rPr lang="en-US" sz="1200" b="0" dirty="0">
                <a:solidFill>
                  <a:prstClr val="white"/>
                </a:solidFill>
              </a:rPr>
              <a:t>Judges 4:9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Bookman Old Style" panose="02050604050505020204"/>
              </a:rPr>
              <a:t>During &amp; after </a:t>
            </a:r>
            <a:r>
              <a:rPr lang="en-US" sz="1200" u="sng" dirty="0">
                <a:solidFill>
                  <a:prstClr val="white"/>
                </a:solidFill>
                <a:latin typeface="Bookman Old Style" panose="02050604050505020204"/>
              </a:rPr>
              <a:t>Samuel</a:t>
            </a:r>
            <a:r>
              <a:rPr lang="en-US" sz="1200" dirty="0">
                <a:solidFill>
                  <a:prstClr val="white"/>
                </a:solidFill>
                <a:latin typeface="Bookman Old Style" panose="0205060405050502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>
              <a:solidFill>
                <a:prstClr val="white"/>
              </a:solidFill>
              <a:latin typeface="Bookman Old Style" panose="02050604050505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white"/>
                </a:solidFill>
                <a:latin typeface="Bookman Old Style" panose="02050604050505020204"/>
              </a:rPr>
              <a:t>1 Samuel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white"/>
                </a:solidFill>
                <a:latin typeface="Bookman Old Style" panose="02050604050505020204"/>
              </a:rPr>
              <a:t>19:18-24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white"/>
                </a:solidFill>
                <a:latin typeface="Bookman Old Style" panose="02050604050505020204"/>
              </a:rPr>
              <a:t>2 Ki 4:38-41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white"/>
                </a:solidFill>
                <a:latin typeface="Bookman Old Style" panose="02050604050505020204"/>
              </a:rPr>
              <a:t>Sons of the prophets-9x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17 Nov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1610728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325EC8-9F89-4198-8218-91A34E1356D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f98cc253-feff-40fd-b75e-dde241986d3d"/>
    <ds:schemaRef ds:uri="http://purl.org/dc/dcmitype/"/>
    <ds:schemaRef ds:uri="7ea62328-f9cb-43bf-99db-6009b3f2bb1b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80800</TotalTime>
  <Words>1625</Words>
  <Application>Microsoft Office PowerPoint</Application>
  <PresentationFormat>Widescreen</PresentationFormat>
  <Paragraphs>520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Bookman Old Style</vt:lpstr>
      <vt:lpstr>Calibri</vt:lpstr>
      <vt:lpstr>Cambria Math</vt:lpstr>
      <vt:lpstr>Gill Sans MT</vt:lpstr>
      <vt:lpstr>Rockwell</vt:lpstr>
      <vt:lpstr>Verdana</vt:lpstr>
      <vt:lpstr>Damask</vt:lpstr>
      <vt:lpstr>PowerPoint Presentation</vt:lpstr>
      <vt:lpstr>PowerPoint Presentation</vt:lpstr>
      <vt:lpstr>OT True Prophets chart  in respect to Hebrews  11:1-3, 11:6, 11:32-40, 12:1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1629</cp:revision>
  <cp:lastPrinted>2025-11-18T13:37:35Z</cp:lastPrinted>
  <dcterms:created xsi:type="dcterms:W3CDTF">2013-07-15T20:26:40Z</dcterms:created>
  <dcterms:modified xsi:type="dcterms:W3CDTF">2025-11-19T19:26:23Z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