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6" Type="http://schemas.openxmlformats.org/officeDocument/2006/relationships/custom-properties" Target="docProps/custom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61" r:id="rId4"/>
  </p:sldMasterIdLst>
  <p:notesMasterIdLst>
    <p:notesMasterId r:id="rId11"/>
  </p:notesMasterIdLst>
  <p:handoutMasterIdLst>
    <p:handoutMasterId r:id="rId12"/>
  </p:handoutMasterIdLst>
  <p:sldIdLst>
    <p:sldId id="391" r:id="rId5"/>
    <p:sldId id="397" r:id="rId6"/>
    <p:sldId id="401" r:id="rId7"/>
    <p:sldId id="399" r:id="rId8"/>
    <p:sldId id="395" r:id="rId9"/>
    <p:sldId id="400" r:id="rId10"/>
  </p:sldIdLst>
  <p:sldSz cx="12192000" cy="6858000"/>
  <p:notesSz cx="9388475" cy="71024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84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8085BF52-3046-2463-5A42-3056237DDF1B}" name="Bill Heath" initials="BH" userId="e5502471a9019beb" providerId="Windows Live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FE5CAEA-4967-4CFF-9476-CF62DFAC6C56}" v="92" dt="2026-04-12T11:47:38.77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2" autoAdjust="0"/>
    <p:restoredTop sz="93447" autoAdjust="0"/>
  </p:normalViewPr>
  <p:slideViewPr>
    <p:cSldViewPr snapToGrid="0" showGuides="1">
      <p:cViewPr varScale="1">
        <p:scale>
          <a:sx n="59" d="100"/>
          <a:sy n="59" d="100"/>
        </p:scale>
        <p:origin x="216" y="80"/>
      </p:cViewPr>
      <p:guideLst>
        <p:guide orient="horz" pos="2184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61" d="100"/>
          <a:sy n="61" d="100"/>
        </p:scale>
        <p:origin x="2004" y="6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18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handoutMaster" Target="handoutMasters/handoutMaster1.xml"/><Relationship Id="rId17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microsoft.com/office/2018/10/relationships/authors" Target="author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ill Heath" userId="e5502471a9019beb" providerId="LiveId" clId="{813D262F-908F-4E50-9894-E380FCA4CA07}"/>
    <pc:docChg chg="undo custSel addSld delSld modSld sldOrd modMainMaster modNotesMaster modHandout">
      <pc:chgData name="Bill Heath" userId="e5502471a9019beb" providerId="LiveId" clId="{813D262F-908F-4E50-9894-E380FCA4CA07}" dt="2026-04-12T11:52:18.313" v="4522" actId="1036"/>
      <pc:docMkLst>
        <pc:docMk/>
      </pc:docMkLst>
      <pc:sldChg chg="modSp mod modNotes">
        <pc:chgData name="Bill Heath" userId="e5502471a9019beb" providerId="LiveId" clId="{813D262F-908F-4E50-9894-E380FCA4CA07}" dt="2026-04-11T22:07:05.239" v="3519" actId="6549"/>
        <pc:sldMkLst>
          <pc:docMk/>
          <pc:sldMk cId="3667287670" sldId="391"/>
        </pc:sldMkLst>
        <pc:spChg chg="mod">
          <ac:chgData name="Bill Heath" userId="e5502471a9019beb" providerId="LiveId" clId="{813D262F-908F-4E50-9894-E380FCA4CA07}" dt="2026-04-11T15:30:44.885" v="699"/>
          <ac:spMkLst>
            <pc:docMk/>
            <pc:sldMk cId="3667287670" sldId="391"/>
            <ac:spMk id="2" creationId="{78ED4D35-0A64-C74A-376D-4AD69E51AFCE}"/>
          </ac:spMkLst>
        </pc:spChg>
        <pc:spChg chg="mod">
          <ac:chgData name="Bill Heath" userId="e5502471a9019beb" providerId="LiveId" clId="{813D262F-908F-4E50-9894-E380FCA4CA07}" dt="2026-04-11T15:30:44.885" v="699"/>
          <ac:spMkLst>
            <pc:docMk/>
            <pc:sldMk cId="3667287670" sldId="391"/>
            <ac:spMk id="3" creationId="{ECAA9CEE-F783-0376-28EE-9E7F183F3D85}"/>
          </ac:spMkLst>
        </pc:spChg>
        <pc:spChg chg="mod">
          <ac:chgData name="Bill Heath" userId="e5502471a9019beb" providerId="LiveId" clId="{813D262F-908F-4E50-9894-E380FCA4CA07}" dt="2026-04-11T15:30:44.885" v="699"/>
          <ac:spMkLst>
            <pc:docMk/>
            <pc:sldMk cId="3667287670" sldId="391"/>
            <ac:spMk id="4" creationId="{DB6C924B-D136-B41C-57F2-9E15057EFBC5}"/>
          </ac:spMkLst>
        </pc:spChg>
        <pc:spChg chg="mod">
          <ac:chgData name="Bill Heath" userId="e5502471a9019beb" providerId="LiveId" clId="{813D262F-908F-4E50-9894-E380FCA4CA07}" dt="2026-04-11T22:07:05.239" v="3519" actId="6549"/>
          <ac:spMkLst>
            <pc:docMk/>
            <pc:sldMk cId="3667287670" sldId="391"/>
            <ac:spMk id="5" creationId="{2E06A6C3-916C-2396-307F-06C8C7472114}"/>
          </ac:spMkLst>
        </pc:spChg>
        <pc:spChg chg="mod">
          <ac:chgData name="Bill Heath" userId="e5502471a9019beb" providerId="LiveId" clId="{813D262F-908F-4E50-9894-E380FCA4CA07}" dt="2026-04-11T15:30:44.885" v="699"/>
          <ac:spMkLst>
            <pc:docMk/>
            <pc:sldMk cId="3667287670" sldId="391"/>
            <ac:spMk id="6" creationId="{0C8AD6C3-4B79-CE1B-8F8C-D1C6D35B7DD9}"/>
          </ac:spMkLst>
        </pc:spChg>
        <pc:spChg chg="mod">
          <ac:chgData name="Bill Heath" userId="e5502471a9019beb" providerId="LiveId" clId="{813D262F-908F-4E50-9894-E380FCA4CA07}" dt="2026-04-11T15:30:44.885" v="699"/>
          <ac:spMkLst>
            <pc:docMk/>
            <pc:sldMk cId="3667287670" sldId="391"/>
            <ac:spMk id="7" creationId="{F5FEE1DC-AA74-6F54-F6AB-79A605AFA571}"/>
          </ac:spMkLst>
        </pc:spChg>
        <pc:graphicFrameChg chg="mod">
          <ac:chgData name="Bill Heath" userId="e5502471a9019beb" providerId="LiveId" clId="{813D262F-908F-4E50-9894-E380FCA4CA07}" dt="2026-04-11T15:30:44.885" v="699"/>
          <ac:graphicFrameMkLst>
            <pc:docMk/>
            <pc:sldMk cId="3667287670" sldId="391"/>
            <ac:graphicFrameMk id="4102" creationId="{28F66BBF-B579-361C-14F8-F34EF300E14D}"/>
          </ac:graphicFrameMkLst>
        </pc:graphicFrameChg>
        <pc:picChg chg="mod">
          <ac:chgData name="Bill Heath" userId="e5502471a9019beb" providerId="LiveId" clId="{813D262F-908F-4E50-9894-E380FCA4CA07}" dt="2026-04-11T15:30:44.885" v="699"/>
          <ac:picMkLst>
            <pc:docMk/>
            <pc:sldMk cId="3667287670" sldId="391"/>
            <ac:picMk id="4098" creationId="{94A68CC1-A35B-E44A-258F-98BB866DD8DB}"/>
          </ac:picMkLst>
        </pc:picChg>
        <pc:picChg chg="mod">
          <ac:chgData name="Bill Heath" userId="e5502471a9019beb" providerId="LiveId" clId="{813D262F-908F-4E50-9894-E380FCA4CA07}" dt="2026-04-11T15:30:44.885" v="699"/>
          <ac:picMkLst>
            <pc:docMk/>
            <pc:sldMk cId="3667287670" sldId="391"/>
            <ac:picMk id="4100" creationId="{9EEDE0C2-EE51-FBC3-E1C7-6D92032E06ED}"/>
          </ac:picMkLst>
        </pc:picChg>
      </pc:sldChg>
      <pc:sldChg chg="modSp mod modNotes">
        <pc:chgData name="Bill Heath" userId="e5502471a9019beb" providerId="LiveId" clId="{813D262F-908F-4E50-9894-E380FCA4CA07}" dt="2026-04-11T22:23:02.403" v="3751" actId="20577"/>
        <pc:sldMkLst>
          <pc:docMk/>
          <pc:sldMk cId="2017112683" sldId="395"/>
        </pc:sldMkLst>
        <pc:spChg chg="mod">
          <ac:chgData name="Bill Heath" userId="e5502471a9019beb" providerId="LiveId" clId="{813D262F-908F-4E50-9894-E380FCA4CA07}" dt="2026-04-11T22:23:02.403" v="3751" actId="20577"/>
          <ac:spMkLst>
            <pc:docMk/>
            <pc:sldMk cId="2017112683" sldId="395"/>
            <ac:spMk id="2" creationId="{E5B3625D-F528-4CA8-924C-1D328F94D205}"/>
          </ac:spMkLst>
        </pc:spChg>
        <pc:picChg chg="mod">
          <ac:chgData name="Bill Heath" userId="e5502471a9019beb" providerId="LiveId" clId="{813D262F-908F-4E50-9894-E380FCA4CA07}" dt="2026-04-11T22:22:10.166" v="3743" actId="14100"/>
          <ac:picMkLst>
            <pc:docMk/>
            <pc:sldMk cId="2017112683" sldId="395"/>
            <ac:picMk id="4" creationId="{BE629133-1241-426F-B22A-5118E02B2A01}"/>
          </ac:picMkLst>
        </pc:picChg>
      </pc:sldChg>
      <pc:sldChg chg="addSp delSp modSp add del mod ord setBg modNotes">
        <pc:chgData name="Bill Heath" userId="e5502471a9019beb" providerId="LiveId" clId="{813D262F-908F-4E50-9894-E380FCA4CA07}" dt="2026-04-12T11:52:18.313" v="4522" actId="1036"/>
        <pc:sldMkLst>
          <pc:docMk/>
          <pc:sldMk cId="523304880" sldId="397"/>
        </pc:sldMkLst>
        <pc:spChg chg="mod">
          <ac:chgData name="Bill Heath" userId="e5502471a9019beb" providerId="LiveId" clId="{813D262F-908F-4E50-9894-E380FCA4CA07}" dt="2026-04-11T15:30:44.885" v="699"/>
          <ac:spMkLst>
            <pc:docMk/>
            <pc:sldMk cId="523304880" sldId="397"/>
            <ac:spMk id="2" creationId="{A35FFFA0-A986-5052-3541-2A5CA19F66F0}"/>
          </ac:spMkLst>
        </pc:spChg>
        <pc:spChg chg="add mod">
          <ac:chgData name="Bill Heath" userId="e5502471a9019beb" providerId="LiveId" clId="{813D262F-908F-4E50-9894-E380FCA4CA07}" dt="2026-04-12T11:51:24.528" v="4493" actId="1076"/>
          <ac:spMkLst>
            <pc:docMk/>
            <pc:sldMk cId="523304880" sldId="397"/>
            <ac:spMk id="3" creationId="{4DEF317E-9223-C815-2E57-F9A06DA285BB}"/>
          </ac:spMkLst>
        </pc:spChg>
        <pc:spChg chg="add mod">
          <ac:chgData name="Bill Heath" userId="e5502471a9019beb" providerId="LiveId" clId="{813D262F-908F-4E50-9894-E380FCA4CA07}" dt="2026-04-12T11:47:16.842" v="4432" actId="1036"/>
          <ac:spMkLst>
            <pc:docMk/>
            <pc:sldMk cId="523304880" sldId="397"/>
            <ac:spMk id="5" creationId="{C8253AE9-1735-812B-537F-F0DDA5349311}"/>
          </ac:spMkLst>
        </pc:spChg>
        <pc:spChg chg="add mod">
          <ac:chgData name="Bill Heath" userId="e5502471a9019beb" providerId="LiveId" clId="{813D262F-908F-4E50-9894-E380FCA4CA07}" dt="2026-04-12T11:51:46.081" v="4495" actId="1076"/>
          <ac:spMkLst>
            <pc:docMk/>
            <pc:sldMk cId="523304880" sldId="397"/>
            <ac:spMk id="8" creationId="{E6C85D7F-3122-7DAE-2293-F0DDC5C51FF6}"/>
          </ac:spMkLst>
        </pc:spChg>
        <pc:spChg chg="del mod">
          <ac:chgData name="Bill Heath" userId="e5502471a9019beb" providerId="LiveId" clId="{813D262F-908F-4E50-9894-E380FCA4CA07}" dt="2026-04-11T14:19:25.940" v="249" actId="478"/>
          <ac:spMkLst>
            <pc:docMk/>
            <pc:sldMk cId="523304880" sldId="397"/>
            <ac:spMk id="9" creationId="{449423C4-0FBE-F362-A6FA-3598F0ACA3F1}"/>
          </ac:spMkLst>
        </pc:spChg>
        <pc:picChg chg="add del mod">
          <ac:chgData name="Bill Heath" userId="e5502471a9019beb" providerId="LiveId" clId="{813D262F-908F-4E50-9894-E380FCA4CA07}" dt="2026-04-11T22:27:57.688" v="3756" actId="478"/>
          <ac:picMkLst>
            <pc:docMk/>
            <pc:sldMk cId="523304880" sldId="397"/>
            <ac:picMk id="4" creationId="{2D8DA222-065E-1751-715C-47B3DE55AFB4}"/>
          </ac:picMkLst>
        </pc:picChg>
        <pc:picChg chg="add del mod">
          <ac:chgData name="Bill Heath" userId="e5502471a9019beb" providerId="LiveId" clId="{813D262F-908F-4E50-9894-E380FCA4CA07}" dt="2026-04-11T14:19:23.877" v="248" actId="478"/>
          <ac:picMkLst>
            <pc:docMk/>
            <pc:sldMk cId="523304880" sldId="397"/>
            <ac:picMk id="4" creationId="{422158E3-B588-FA48-D628-656F92716247}"/>
          </ac:picMkLst>
        </pc:picChg>
        <pc:picChg chg="add mod">
          <ac:chgData name="Bill Heath" userId="e5502471a9019beb" providerId="LiveId" clId="{813D262F-908F-4E50-9894-E380FCA4CA07}" dt="2026-04-12T11:52:18.313" v="4522" actId="1036"/>
          <ac:picMkLst>
            <pc:docMk/>
            <pc:sldMk cId="523304880" sldId="397"/>
            <ac:picMk id="4" creationId="{69D01159-5DC8-102E-58B0-6728D84F16A2}"/>
          </ac:picMkLst>
        </pc:picChg>
        <pc:picChg chg="add del mod">
          <ac:chgData name="Bill Heath" userId="e5502471a9019beb" providerId="LiveId" clId="{813D262F-908F-4E50-9894-E380FCA4CA07}" dt="2026-04-11T16:24:34.387" v="842" actId="478"/>
          <ac:picMkLst>
            <pc:docMk/>
            <pc:sldMk cId="523304880" sldId="397"/>
            <ac:picMk id="4" creationId="{B34B2D9D-0850-C43C-2997-87EE0AC8BE91}"/>
          </ac:picMkLst>
        </pc:picChg>
        <pc:picChg chg="add del mod">
          <ac:chgData name="Bill Heath" userId="e5502471a9019beb" providerId="LiveId" clId="{813D262F-908F-4E50-9894-E380FCA4CA07}" dt="2026-04-11T17:48:03.409" v="900" actId="478"/>
          <ac:picMkLst>
            <pc:docMk/>
            <pc:sldMk cId="523304880" sldId="397"/>
            <ac:picMk id="5" creationId="{1F3C2F0D-1783-B1BA-5BD1-D1F4D59F1952}"/>
          </ac:picMkLst>
        </pc:picChg>
        <pc:picChg chg="add mod">
          <ac:chgData name="Bill Heath" userId="e5502471a9019beb" providerId="LiveId" clId="{813D262F-908F-4E50-9894-E380FCA4CA07}" dt="2026-04-11T22:28:33.717" v="3766" actId="14100"/>
          <ac:picMkLst>
            <pc:docMk/>
            <pc:sldMk cId="523304880" sldId="397"/>
            <ac:picMk id="6" creationId="{4EBEDCBA-8D1C-241A-D06C-FA02A41A8152}"/>
          </ac:picMkLst>
        </pc:picChg>
        <pc:picChg chg="add mod">
          <ac:chgData name="Bill Heath" userId="e5502471a9019beb" providerId="LiveId" clId="{813D262F-908F-4E50-9894-E380FCA4CA07}" dt="2026-04-11T22:28:11.485" v="3763" actId="1035"/>
          <ac:picMkLst>
            <pc:docMk/>
            <pc:sldMk cId="523304880" sldId="397"/>
            <ac:picMk id="7" creationId="{5D796E4D-D34B-AE03-EBC0-D7610A11C5D6}"/>
          </ac:picMkLst>
        </pc:picChg>
        <pc:picChg chg="add del">
          <ac:chgData name="Bill Heath" userId="e5502471a9019beb" providerId="LiveId" clId="{813D262F-908F-4E50-9894-E380FCA4CA07}" dt="2026-04-11T14:16:21.949" v="245" actId="22"/>
          <ac:picMkLst>
            <pc:docMk/>
            <pc:sldMk cId="523304880" sldId="397"/>
            <ac:picMk id="7" creationId="{A9AF6EA6-C127-C4B8-6AC9-15DF757813EB}"/>
          </ac:picMkLst>
        </pc:picChg>
        <pc:picChg chg="add del mod">
          <ac:chgData name="Bill Heath" userId="e5502471a9019beb" providerId="LiveId" clId="{813D262F-908F-4E50-9894-E380FCA4CA07}" dt="2026-04-11T16:24:40.524" v="843" actId="478"/>
          <ac:picMkLst>
            <pc:docMk/>
            <pc:sldMk cId="523304880" sldId="397"/>
            <ac:picMk id="8" creationId="{A46D38B7-02D8-13EF-CA91-80156B32FFD0}"/>
          </ac:picMkLst>
        </pc:picChg>
        <pc:picChg chg="add del mod">
          <ac:chgData name="Bill Heath" userId="e5502471a9019beb" providerId="LiveId" clId="{813D262F-908F-4E50-9894-E380FCA4CA07}" dt="2026-04-11T18:31:07.444" v="1673" actId="478"/>
          <ac:picMkLst>
            <pc:docMk/>
            <pc:sldMk cId="523304880" sldId="397"/>
            <ac:picMk id="10" creationId="{E5310ED3-1848-A814-A2A3-E4CF417F54EA}"/>
          </ac:picMkLst>
        </pc:picChg>
        <pc:picChg chg="add del mod">
          <ac:chgData name="Bill Heath" userId="e5502471a9019beb" providerId="LiveId" clId="{813D262F-908F-4E50-9894-E380FCA4CA07}" dt="2026-04-11T22:26:45.147" v="3753" actId="478"/>
          <ac:picMkLst>
            <pc:docMk/>
            <pc:sldMk cId="523304880" sldId="397"/>
            <ac:picMk id="11" creationId="{13C23BC5-9956-0BAA-DFAD-55A735D74F6D}"/>
          </ac:picMkLst>
        </pc:picChg>
        <pc:picChg chg="add del mod">
          <ac:chgData name="Bill Heath" userId="e5502471a9019beb" providerId="LiveId" clId="{813D262F-908F-4E50-9894-E380FCA4CA07}" dt="2026-04-11T18:34:48.494" v="1681" actId="478"/>
          <ac:picMkLst>
            <pc:docMk/>
            <pc:sldMk cId="523304880" sldId="397"/>
            <ac:picMk id="12" creationId="{809E39A8-FB29-2B1B-3097-607FBBCEA4CC}"/>
          </ac:picMkLst>
        </pc:picChg>
        <pc:picChg chg="add mod">
          <ac:chgData name="Bill Heath" userId="e5502471a9019beb" providerId="LiveId" clId="{813D262F-908F-4E50-9894-E380FCA4CA07}" dt="2026-04-11T22:11:13.941" v="3574" actId="1035"/>
          <ac:picMkLst>
            <pc:docMk/>
            <pc:sldMk cId="523304880" sldId="397"/>
            <ac:picMk id="14" creationId="{3CE93746-DB1E-A25B-2CAE-5FBCFA2236E6}"/>
          </ac:picMkLst>
        </pc:picChg>
        <pc:picChg chg="add del mod">
          <ac:chgData name="Bill Heath" userId="e5502471a9019beb" providerId="LiveId" clId="{813D262F-908F-4E50-9894-E380FCA4CA07}" dt="2026-04-11T20:26:10.653" v="3254" actId="478"/>
          <ac:picMkLst>
            <pc:docMk/>
            <pc:sldMk cId="523304880" sldId="397"/>
            <ac:picMk id="16" creationId="{1ACBCF8E-F9AD-8E29-ED58-001C3539FF84}"/>
          </ac:picMkLst>
        </pc:picChg>
        <pc:picChg chg="add del mod">
          <ac:chgData name="Bill Heath" userId="e5502471a9019beb" providerId="LiveId" clId="{813D262F-908F-4E50-9894-E380FCA4CA07}" dt="2026-04-11T22:08:56.482" v="3521" actId="478"/>
          <ac:picMkLst>
            <pc:docMk/>
            <pc:sldMk cId="523304880" sldId="397"/>
            <ac:picMk id="18" creationId="{78DB9F63-0EC7-B6C2-E1FD-1D1027AB9356}"/>
          </ac:picMkLst>
        </pc:picChg>
        <pc:picChg chg="add del mod">
          <ac:chgData name="Bill Heath" userId="e5502471a9019beb" providerId="LiveId" clId="{813D262F-908F-4E50-9894-E380FCA4CA07}" dt="2026-04-11T22:16:36.628" v="3577" actId="478"/>
          <ac:picMkLst>
            <pc:docMk/>
            <pc:sldMk cId="523304880" sldId="397"/>
            <ac:picMk id="20" creationId="{72B524B7-AC44-2896-24EC-95DE2586069E}"/>
          </ac:picMkLst>
        </pc:picChg>
        <pc:picChg chg="add del mod">
          <ac:chgData name="Bill Heath" userId="e5502471a9019beb" providerId="LiveId" clId="{813D262F-908F-4E50-9894-E380FCA4CA07}" dt="2026-04-11T22:35:58.298" v="3768" actId="478"/>
          <ac:picMkLst>
            <pc:docMk/>
            <pc:sldMk cId="523304880" sldId="397"/>
            <ac:picMk id="22" creationId="{34F4BA39-3CB3-F206-10EF-5DA9A492C1F6}"/>
          </ac:picMkLst>
        </pc:picChg>
      </pc:sldChg>
      <pc:sldChg chg="addSp delSp modSp mod modNotes">
        <pc:chgData name="Bill Heath" userId="e5502471a9019beb" providerId="LiveId" clId="{813D262F-908F-4E50-9894-E380FCA4CA07}" dt="2026-04-12T11:46:35.127" v="4387" actId="404"/>
        <pc:sldMkLst>
          <pc:docMk/>
          <pc:sldMk cId="3573774540" sldId="399"/>
        </pc:sldMkLst>
        <pc:spChg chg="mod">
          <ac:chgData name="Bill Heath" userId="e5502471a9019beb" providerId="LiveId" clId="{813D262F-908F-4E50-9894-E380FCA4CA07}" dt="2026-04-11T15:30:44.885" v="699"/>
          <ac:spMkLst>
            <pc:docMk/>
            <pc:sldMk cId="3573774540" sldId="399"/>
            <ac:spMk id="3" creationId="{B4269E60-6747-D371-C61A-7D6346FCDE69}"/>
          </ac:spMkLst>
        </pc:spChg>
        <pc:graphicFrameChg chg="mod modGraphic">
          <ac:chgData name="Bill Heath" userId="e5502471a9019beb" providerId="LiveId" clId="{813D262F-908F-4E50-9894-E380FCA4CA07}" dt="2026-04-12T11:46:35.127" v="4387" actId="404"/>
          <ac:graphicFrameMkLst>
            <pc:docMk/>
            <pc:sldMk cId="3573774540" sldId="399"/>
            <ac:graphicFrameMk id="2" creationId="{A0F4320E-1D02-78CC-CB4E-870F5CCE3090}"/>
          </ac:graphicFrameMkLst>
        </pc:graphicFrameChg>
        <pc:picChg chg="add mod">
          <ac:chgData name="Bill Heath" userId="e5502471a9019beb" providerId="LiveId" clId="{813D262F-908F-4E50-9894-E380FCA4CA07}" dt="2026-04-12T01:48:34.064" v="4329" actId="14100"/>
          <ac:picMkLst>
            <pc:docMk/>
            <pc:sldMk cId="3573774540" sldId="399"/>
            <ac:picMk id="4" creationId="{5395008B-5E19-91A3-D77E-55DC8B87BD4E}"/>
          </ac:picMkLst>
        </pc:picChg>
        <pc:picChg chg="add del mod">
          <ac:chgData name="Bill Heath" userId="e5502471a9019beb" providerId="LiveId" clId="{813D262F-908F-4E50-9894-E380FCA4CA07}" dt="2026-04-12T01:31:54.899" v="3975" actId="478"/>
          <ac:picMkLst>
            <pc:docMk/>
            <pc:sldMk cId="3573774540" sldId="399"/>
            <ac:picMk id="1026" creationId="{99CD9BC5-3703-4723-487A-30FBDDC14C1D}"/>
          </ac:picMkLst>
        </pc:picChg>
      </pc:sldChg>
      <pc:sldChg chg="addSp delSp modSp add mod ord">
        <pc:chgData name="Bill Heath" userId="e5502471a9019beb" providerId="LiveId" clId="{813D262F-908F-4E50-9894-E380FCA4CA07}" dt="2026-04-12T01:48:17.313" v="4328" actId="20577"/>
        <pc:sldMkLst>
          <pc:docMk/>
          <pc:sldMk cId="149933164" sldId="400"/>
        </pc:sldMkLst>
        <pc:graphicFrameChg chg="mod modGraphic">
          <ac:chgData name="Bill Heath" userId="e5502471a9019beb" providerId="LiveId" clId="{813D262F-908F-4E50-9894-E380FCA4CA07}" dt="2026-04-12T01:48:17.313" v="4328" actId="20577"/>
          <ac:graphicFrameMkLst>
            <pc:docMk/>
            <pc:sldMk cId="149933164" sldId="400"/>
            <ac:graphicFrameMk id="2" creationId="{3C6D4F3C-70FC-AE9F-8732-F8D6BB7A5F58}"/>
          </ac:graphicFrameMkLst>
        </pc:graphicFrameChg>
        <pc:picChg chg="add mod">
          <ac:chgData name="Bill Heath" userId="e5502471a9019beb" providerId="LiveId" clId="{813D262F-908F-4E50-9894-E380FCA4CA07}" dt="2026-04-12T01:35:58.055" v="4072" actId="1037"/>
          <ac:picMkLst>
            <pc:docMk/>
            <pc:sldMk cId="149933164" sldId="400"/>
            <ac:picMk id="4" creationId="{9ACE76AB-5DF5-6A59-5F7F-151B52700192}"/>
          </ac:picMkLst>
        </pc:picChg>
        <pc:picChg chg="del mod">
          <ac:chgData name="Bill Heath" userId="e5502471a9019beb" providerId="LiveId" clId="{813D262F-908F-4E50-9894-E380FCA4CA07}" dt="2026-04-12T01:32:40.774" v="3986" actId="478"/>
          <ac:picMkLst>
            <pc:docMk/>
            <pc:sldMk cId="149933164" sldId="400"/>
            <ac:picMk id="1026" creationId="{61934305-4BAD-7D55-B4D6-45D0230E033A}"/>
          </ac:picMkLst>
        </pc:picChg>
      </pc:sldChg>
      <pc:sldChg chg="add del ord">
        <pc:chgData name="Bill Heath" userId="e5502471a9019beb" providerId="LiveId" clId="{813D262F-908F-4E50-9894-E380FCA4CA07}" dt="2026-04-11T17:55:00.089" v="1108" actId="47"/>
        <pc:sldMkLst>
          <pc:docMk/>
          <pc:sldMk cId="2057001943" sldId="400"/>
        </pc:sldMkLst>
      </pc:sldChg>
      <pc:sldChg chg="addSp delSp modSp add mod setBg">
        <pc:chgData name="Bill Heath" userId="e5502471a9019beb" providerId="LiveId" clId="{813D262F-908F-4E50-9894-E380FCA4CA07}" dt="2026-04-11T21:37:13.242" v="3418" actId="207"/>
        <pc:sldMkLst>
          <pc:docMk/>
          <pc:sldMk cId="2068624307" sldId="401"/>
        </pc:sldMkLst>
        <pc:picChg chg="add del mod">
          <ac:chgData name="Bill Heath" userId="e5502471a9019beb" providerId="LiveId" clId="{813D262F-908F-4E50-9894-E380FCA4CA07}" dt="2026-04-11T21:03:15.524" v="3337" actId="478"/>
          <ac:picMkLst>
            <pc:docMk/>
            <pc:sldMk cId="2068624307" sldId="401"/>
            <ac:picMk id="4" creationId="{93202E3D-ED50-937C-4486-7EA38385E699}"/>
          </ac:picMkLst>
        </pc:picChg>
        <pc:picChg chg="add del mod">
          <ac:chgData name="Bill Heath" userId="e5502471a9019beb" providerId="LiveId" clId="{813D262F-908F-4E50-9894-E380FCA4CA07}" dt="2026-04-11T21:12:25.474" v="3347" actId="478"/>
          <ac:picMkLst>
            <pc:docMk/>
            <pc:sldMk cId="2068624307" sldId="401"/>
            <ac:picMk id="6" creationId="{01CDFF8E-AAF3-C8E8-2491-34120DB7C105}"/>
          </ac:picMkLst>
        </pc:picChg>
        <pc:picChg chg="del">
          <ac:chgData name="Bill Heath" userId="e5502471a9019beb" providerId="LiveId" clId="{813D262F-908F-4E50-9894-E380FCA4CA07}" dt="2026-04-11T18:28:50.323" v="1655" actId="478"/>
          <ac:picMkLst>
            <pc:docMk/>
            <pc:sldMk cId="2068624307" sldId="401"/>
            <ac:picMk id="7" creationId="{4B949FC5-0C56-DD91-9132-29DF0E6C15E5}"/>
          </ac:picMkLst>
        </pc:picChg>
        <pc:picChg chg="add del mod">
          <ac:chgData name="Bill Heath" userId="e5502471a9019beb" providerId="LiveId" clId="{813D262F-908F-4E50-9894-E380FCA4CA07}" dt="2026-04-11T21:19:09.094" v="3369" actId="478"/>
          <ac:picMkLst>
            <pc:docMk/>
            <pc:sldMk cId="2068624307" sldId="401"/>
            <ac:picMk id="9" creationId="{826BB548-7BA7-5400-368C-E68B64BDAE6C}"/>
          </ac:picMkLst>
        </pc:picChg>
        <pc:picChg chg="del mod">
          <ac:chgData name="Bill Heath" userId="e5502471a9019beb" providerId="LiveId" clId="{813D262F-908F-4E50-9894-E380FCA4CA07}" dt="2026-04-11T18:29:14.987" v="1662" actId="478"/>
          <ac:picMkLst>
            <pc:docMk/>
            <pc:sldMk cId="2068624307" sldId="401"/>
            <ac:picMk id="10" creationId="{C1B8ACA7-D804-E731-1FAB-0303B5B2A53D}"/>
          </ac:picMkLst>
        </pc:picChg>
        <pc:picChg chg="del">
          <ac:chgData name="Bill Heath" userId="e5502471a9019beb" providerId="LiveId" clId="{813D262F-908F-4E50-9894-E380FCA4CA07}" dt="2026-04-11T18:29:05.229" v="1659" actId="478"/>
          <ac:picMkLst>
            <pc:docMk/>
            <pc:sldMk cId="2068624307" sldId="401"/>
            <ac:picMk id="11" creationId="{C10A499F-4549-8554-C22E-17F36301E4BE}"/>
          </ac:picMkLst>
        </pc:picChg>
        <pc:picChg chg="del">
          <ac:chgData name="Bill Heath" userId="e5502471a9019beb" providerId="LiveId" clId="{813D262F-908F-4E50-9894-E380FCA4CA07}" dt="2026-04-11T18:28:59.178" v="1657" actId="478"/>
          <ac:picMkLst>
            <pc:docMk/>
            <pc:sldMk cId="2068624307" sldId="401"/>
            <ac:picMk id="12" creationId="{55B7844F-C646-81B2-DFFC-741F5E95AD72}"/>
          </ac:picMkLst>
        </pc:picChg>
        <pc:picChg chg="del">
          <ac:chgData name="Bill Heath" userId="e5502471a9019beb" providerId="LiveId" clId="{813D262F-908F-4E50-9894-E380FCA4CA07}" dt="2026-04-11T18:28:52.802" v="1656" actId="478"/>
          <ac:picMkLst>
            <pc:docMk/>
            <pc:sldMk cId="2068624307" sldId="401"/>
            <ac:picMk id="14" creationId="{7A305F64-B396-38CE-AE5A-819317C08C61}"/>
          </ac:picMkLst>
        </pc:picChg>
        <pc:picChg chg="add del mod">
          <ac:chgData name="Bill Heath" userId="e5502471a9019beb" providerId="LiveId" clId="{813D262F-908F-4E50-9894-E380FCA4CA07}" dt="2026-04-11T21:27:36.266" v="3383" actId="478"/>
          <ac:picMkLst>
            <pc:docMk/>
            <pc:sldMk cId="2068624307" sldId="401"/>
            <ac:picMk id="15" creationId="{7AA2C9FB-EC90-45A3-2B20-66E05A7ABF70}"/>
          </ac:picMkLst>
        </pc:picChg>
        <pc:picChg chg="add del mod">
          <ac:chgData name="Bill Heath" userId="e5502471a9019beb" providerId="LiveId" clId="{813D262F-908F-4E50-9894-E380FCA4CA07}" dt="2026-04-11T21:36:55.445" v="3388" actId="478"/>
          <ac:picMkLst>
            <pc:docMk/>
            <pc:sldMk cId="2068624307" sldId="401"/>
            <ac:picMk id="17" creationId="{49BB3165-4D66-1769-95ED-C35D7A278EFF}"/>
          </ac:picMkLst>
        </pc:picChg>
        <pc:picChg chg="add mod">
          <ac:chgData name="Bill Heath" userId="e5502471a9019beb" providerId="LiveId" clId="{813D262F-908F-4E50-9894-E380FCA4CA07}" dt="2026-04-11T21:37:13.242" v="3418" actId="207"/>
          <ac:picMkLst>
            <pc:docMk/>
            <pc:sldMk cId="2068624307" sldId="401"/>
            <ac:picMk id="19" creationId="{C69CBB26-84B8-43F1-7FA9-C7DC13A3586A}"/>
          </ac:picMkLst>
        </pc:picChg>
      </pc:sldChg>
      <pc:sldMasterChg chg="modSp modSldLayout">
        <pc:chgData name="Bill Heath" userId="e5502471a9019beb" providerId="LiveId" clId="{813D262F-908F-4E50-9894-E380FCA4CA07}" dt="2026-04-11T15:30:44.885" v="699"/>
        <pc:sldMasterMkLst>
          <pc:docMk/>
          <pc:sldMasterMk cId="3706473925" sldId="2147483861"/>
        </pc:sldMasterMkLst>
        <pc:spChg chg="mod">
          <ac:chgData name="Bill Heath" userId="e5502471a9019beb" providerId="LiveId" clId="{813D262F-908F-4E50-9894-E380FCA4CA07}" dt="2026-04-11T15:30:44.885" v="699"/>
          <ac:spMkLst>
            <pc:docMk/>
            <pc:sldMasterMk cId="3706473925" sldId="2147483861"/>
            <ac:spMk id="2" creationId="{5DC5926E-5C15-E9CC-DA68-B6349B0E435A}"/>
          </ac:spMkLst>
        </pc:spChg>
        <pc:spChg chg="mod">
          <ac:chgData name="Bill Heath" userId="e5502471a9019beb" providerId="LiveId" clId="{813D262F-908F-4E50-9894-E380FCA4CA07}" dt="2026-04-11T15:30:44.885" v="699"/>
          <ac:spMkLst>
            <pc:docMk/>
            <pc:sldMasterMk cId="3706473925" sldId="2147483861"/>
            <ac:spMk id="3" creationId="{60D323C2-3787-4536-916E-1191EFEFF71E}"/>
          </ac:spMkLst>
        </pc:spChg>
        <pc:spChg chg="mod">
          <ac:chgData name="Bill Heath" userId="e5502471a9019beb" providerId="LiveId" clId="{813D262F-908F-4E50-9894-E380FCA4CA07}" dt="2026-04-11T15:30:44.885" v="699"/>
          <ac:spMkLst>
            <pc:docMk/>
            <pc:sldMasterMk cId="3706473925" sldId="2147483861"/>
            <ac:spMk id="4" creationId="{461A4ADE-A51F-F14D-6E7C-2B6CDADE07B1}"/>
          </ac:spMkLst>
        </pc:spChg>
        <pc:spChg chg="mod">
          <ac:chgData name="Bill Heath" userId="e5502471a9019beb" providerId="LiveId" clId="{813D262F-908F-4E50-9894-E380FCA4CA07}" dt="2026-04-11T15:30:44.885" v="699"/>
          <ac:spMkLst>
            <pc:docMk/>
            <pc:sldMasterMk cId="3706473925" sldId="2147483861"/>
            <ac:spMk id="5" creationId="{61586461-30A0-FC14-92B4-50ABD51C2A77}"/>
          </ac:spMkLst>
        </pc:spChg>
        <pc:spChg chg="mod">
          <ac:chgData name="Bill Heath" userId="e5502471a9019beb" providerId="LiveId" clId="{813D262F-908F-4E50-9894-E380FCA4CA07}" dt="2026-04-11T15:30:44.885" v="699"/>
          <ac:spMkLst>
            <pc:docMk/>
            <pc:sldMasterMk cId="3706473925" sldId="2147483861"/>
            <ac:spMk id="6" creationId="{F31B6BA9-84F9-9FF4-92AA-3CBB92D1E04A}"/>
          </ac:spMkLst>
        </pc:spChg>
        <pc:sldLayoutChg chg="modSp">
          <pc:chgData name="Bill Heath" userId="e5502471a9019beb" providerId="LiveId" clId="{813D262F-908F-4E50-9894-E380FCA4CA07}" dt="2026-04-11T15:30:44.885" v="699"/>
          <pc:sldLayoutMkLst>
            <pc:docMk/>
            <pc:sldMasterMk cId="3706473925" sldId="2147483861"/>
            <pc:sldLayoutMk cId="3197208333" sldId="2147483862"/>
          </pc:sldLayoutMkLst>
          <pc:spChg chg="mod">
            <ac:chgData name="Bill Heath" userId="e5502471a9019beb" providerId="LiveId" clId="{813D262F-908F-4E50-9894-E380FCA4CA07}" dt="2026-04-11T15:30:44.885" v="699"/>
            <ac:spMkLst>
              <pc:docMk/>
              <pc:sldMasterMk cId="3706473925" sldId="2147483861"/>
              <pc:sldLayoutMk cId="3197208333" sldId="2147483862"/>
              <ac:spMk id="2" creationId="{1805B67A-261F-9DE2-01F4-59766EB60891}"/>
            </ac:spMkLst>
          </pc:spChg>
          <pc:spChg chg="mod">
            <ac:chgData name="Bill Heath" userId="e5502471a9019beb" providerId="LiveId" clId="{813D262F-908F-4E50-9894-E380FCA4CA07}" dt="2026-04-11T15:30:44.885" v="699"/>
            <ac:spMkLst>
              <pc:docMk/>
              <pc:sldMasterMk cId="3706473925" sldId="2147483861"/>
              <pc:sldLayoutMk cId="3197208333" sldId="2147483862"/>
              <ac:spMk id="3" creationId="{99986B47-F04F-B032-5DF6-8D446B57915A}"/>
            </ac:spMkLst>
          </pc:spChg>
        </pc:sldLayoutChg>
        <pc:sldLayoutChg chg="modSp">
          <pc:chgData name="Bill Heath" userId="e5502471a9019beb" providerId="LiveId" clId="{813D262F-908F-4E50-9894-E380FCA4CA07}" dt="2026-04-11T15:30:44.885" v="699"/>
          <pc:sldLayoutMkLst>
            <pc:docMk/>
            <pc:sldMasterMk cId="3706473925" sldId="2147483861"/>
            <pc:sldLayoutMk cId="1787467297" sldId="2147483864"/>
          </pc:sldLayoutMkLst>
          <pc:spChg chg="mod">
            <ac:chgData name="Bill Heath" userId="e5502471a9019beb" providerId="LiveId" clId="{813D262F-908F-4E50-9894-E380FCA4CA07}" dt="2026-04-11T15:30:44.885" v="699"/>
            <ac:spMkLst>
              <pc:docMk/>
              <pc:sldMasterMk cId="3706473925" sldId="2147483861"/>
              <pc:sldLayoutMk cId="1787467297" sldId="2147483864"/>
              <ac:spMk id="2" creationId="{7F8B252F-E9F8-BEFE-E9AE-7E37A961D9B1}"/>
            </ac:spMkLst>
          </pc:spChg>
          <pc:spChg chg="mod">
            <ac:chgData name="Bill Heath" userId="e5502471a9019beb" providerId="LiveId" clId="{813D262F-908F-4E50-9894-E380FCA4CA07}" dt="2026-04-11T15:30:44.885" v="699"/>
            <ac:spMkLst>
              <pc:docMk/>
              <pc:sldMasterMk cId="3706473925" sldId="2147483861"/>
              <pc:sldLayoutMk cId="1787467297" sldId="2147483864"/>
              <ac:spMk id="3" creationId="{3C8CAC0E-0E4E-9770-AA4F-17A9E007CC83}"/>
            </ac:spMkLst>
          </pc:spChg>
        </pc:sldLayoutChg>
        <pc:sldLayoutChg chg="modSp">
          <pc:chgData name="Bill Heath" userId="e5502471a9019beb" providerId="LiveId" clId="{813D262F-908F-4E50-9894-E380FCA4CA07}" dt="2026-04-11T15:30:44.885" v="699"/>
          <pc:sldLayoutMkLst>
            <pc:docMk/>
            <pc:sldMasterMk cId="3706473925" sldId="2147483861"/>
            <pc:sldLayoutMk cId="1409699847" sldId="2147483865"/>
          </pc:sldLayoutMkLst>
          <pc:spChg chg="mod">
            <ac:chgData name="Bill Heath" userId="e5502471a9019beb" providerId="LiveId" clId="{813D262F-908F-4E50-9894-E380FCA4CA07}" dt="2026-04-11T15:30:44.885" v="699"/>
            <ac:spMkLst>
              <pc:docMk/>
              <pc:sldMasterMk cId="3706473925" sldId="2147483861"/>
              <pc:sldLayoutMk cId="1409699847" sldId="2147483865"/>
              <ac:spMk id="3" creationId="{A66893AE-3EC4-9FBF-58A0-269E4ABDFF63}"/>
            </ac:spMkLst>
          </pc:spChg>
          <pc:spChg chg="mod">
            <ac:chgData name="Bill Heath" userId="e5502471a9019beb" providerId="LiveId" clId="{813D262F-908F-4E50-9894-E380FCA4CA07}" dt="2026-04-11T15:30:44.885" v="699"/>
            <ac:spMkLst>
              <pc:docMk/>
              <pc:sldMasterMk cId="3706473925" sldId="2147483861"/>
              <pc:sldLayoutMk cId="1409699847" sldId="2147483865"/>
              <ac:spMk id="4" creationId="{5E28B258-33A4-9EDA-D199-A2A61B2571D8}"/>
            </ac:spMkLst>
          </pc:spChg>
        </pc:sldLayoutChg>
        <pc:sldLayoutChg chg="modSp">
          <pc:chgData name="Bill Heath" userId="e5502471a9019beb" providerId="LiveId" clId="{813D262F-908F-4E50-9894-E380FCA4CA07}" dt="2026-04-11T15:30:44.885" v="699"/>
          <pc:sldLayoutMkLst>
            <pc:docMk/>
            <pc:sldMasterMk cId="3706473925" sldId="2147483861"/>
            <pc:sldLayoutMk cId="1887939938" sldId="2147483866"/>
          </pc:sldLayoutMkLst>
          <pc:spChg chg="mod">
            <ac:chgData name="Bill Heath" userId="e5502471a9019beb" providerId="LiveId" clId="{813D262F-908F-4E50-9894-E380FCA4CA07}" dt="2026-04-11T15:30:44.885" v="699"/>
            <ac:spMkLst>
              <pc:docMk/>
              <pc:sldMasterMk cId="3706473925" sldId="2147483861"/>
              <pc:sldLayoutMk cId="1887939938" sldId="2147483866"/>
              <ac:spMk id="2" creationId="{55E545BD-8620-2E66-A3D4-F0A7ED633FCD}"/>
            </ac:spMkLst>
          </pc:spChg>
          <pc:spChg chg="mod">
            <ac:chgData name="Bill Heath" userId="e5502471a9019beb" providerId="LiveId" clId="{813D262F-908F-4E50-9894-E380FCA4CA07}" dt="2026-04-11T15:30:44.885" v="699"/>
            <ac:spMkLst>
              <pc:docMk/>
              <pc:sldMasterMk cId="3706473925" sldId="2147483861"/>
              <pc:sldLayoutMk cId="1887939938" sldId="2147483866"/>
              <ac:spMk id="3" creationId="{9A0C2867-03F6-1394-4E3C-53C535106426}"/>
            </ac:spMkLst>
          </pc:spChg>
          <pc:spChg chg="mod">
            <ac:chgData name="Bill Heath" userId="e5502471a9019beb" providerId="LiveId" clId="{813D262F-908F-4E50-9894-E380FCA4CA07}" dt="2026-04-11T15:30:44.885" v="699"/>
            <ac:spMkLst>
              <pc:docMk/>
              <pc:sldMasterMk cId="3706473925" sldId="2147483861"/>
              <pc:sldLayoutMk cId="1887939938" sldId="2147483866"/>
              <ac:spMk id="4" creationId="{D3759B24-07FD-BF6D-5FEA-D3F2FCFD7372}"/>
            </ac:spMkLst>
          </pc:spChg>
          <pc:spChg chg="mod">
            <ac:chgData name="Bill Heath" userId="e5502471a9019beb" providerId="LiveId" clId="{813D262F-908F-4E50-9894-E380FCA4CA07}" dt="2026-04-11T15:30:44.885" v="699"/>
            <ac:spMkLst>
              <pc:docMk/>
              <pc:sldMasterMk cId="3706473925" sldId="2147483861"/>
              <pc:sldLayoutMk cId="1887939938" sldId="2147483866"/>
              <ac:spMk id="5" creationId="{917EE568-E5A6-6D85-D7D9-EEA86715F179}"/>
            </ac:spMkLst>
          </pc:spChg>
          <pc:spChg chg="mod">
            <ac:chgData name="Bill Heath" userId="e5502471a9019beb" providerId="LiveId" clId="{813D262F-908F-4E50-9894-E380FCA4CA07}" dt="2026-04-11T15:30:44.885" v="699"/>
            <ac:spMkLst>
              <pc:docMk/>
              <pc:sldMasterMk cId="3706473925" sldId="2147483861"/>
              <pc:sldLayoutMk cId="1887939938" sldId="2147483866"/>
              <ac:spMk id="6" creationId="{E83C2469-4709-B49E-67F5-BC86510DA34C}"/>
            </ac:spMkLst>
          </pc:spChg>
        </pc:sldLayoutChg>
        <pc:sldLayoutChg chg="modSp">
          <pc:chgData name="Bill Heath" userId="e5502471a9019beb" providerId="LiveId" clId="{813D262F-908F-4E50-9894-E380FCA4CA07}" dt="2026-04-11T15:30:44.885" v="699"/>
          <pc:sldLayoutMkLst>
            <pc:docMk/>
            <pc:sldMasterMk cId="3706473925" sldId="2147483861"/>
            <pc:sldLayoutMk cId="2254993497" sldId="2147483869"/>
          </pc:sldLayoutMkLst>
          <pc:spChg chg="mod">
            <ac:chgData name="Bill Heath" userId="e5502471a9019beb" providerId="LiveId" clId="{813D262F-908F-4E50-9894-E380FCA4CA07}" dt="2026-04-11T15:30:44.885" v="699"/>
            <ac:spMkLst>
              <pc:docMk/>
              <pc:sldMasterMk cId="3706473925" sldId="2147483861"/>
              <pc:sldLayoutMk cId="2254993497" sldId="2147483869"/>
              <ac:spMk id="2" creationId="{E65A24DC-F02D-1BF9-8DFE-D8577A8609DF}"/>
            </ac:spMkLst>
          </pc:spChg>
          <pc:spChg chg="mod">
            <ac:chgData name="Bill Heath" userId="e5502471a9019beb" providerId="LiveId" clId="{813D262F-908F-4E50-9894-E380FCA4CA07}" dt="2026-04-11T15:30:44.885" v="699"/>
            <ac:spMkLst>
              <pc:docMk/>
              <pc:sldMasterMk cId="3706473925" sldId="2147483861"/>
              <pc:sldLayoutMk cId="2254993497" sldId="2147483869"/>
              <ac:spMk id="3" creationId="{826AA109-5826-3716-750F-4F8B49FE1A4C}"/>
            </ac:spMkLst>
          </pc:spChg>
          <pc:spChg chg="mod">
            <ac:chgData name="Bill Heath" userId="e5502471a9019beb" providerId="LiveId" clId="{813D262F-908F-4E50-9894-E380FCA4CA07}" dt="2026-04-11T15:30:44.885" v="699"/>
            <ac:spMkLst>
              <pc:docMk/>
              <pc:sldMasterMk cId="3706473925" sldId="2147483861"/>
              <pc:sldLayoutMk cId="2254993497" sldId="2147483869"/>
              <ac:spMk id="4" creationId="{89A15675-6163-1F32-8880-123F09C8B155}"/>
            </ac:spMkLst>
          </pc:spChg>
        </pc:sldLayoutChg>
        <pc:sldLayoutChg chg="modSp">
          <pc:chgData name="Bill Heath" userId="e5502471a9019beb" providerId="LiveId" clId="{813D262F-908F-4E50-9894-E380FCA4CA07}" dt="2026-04-11T15:30:44.885" v="699"/>
          <pc:sldLayoutMkLst>
            <pc:docMk/>
            <pc:sldMasterMk cId="3706473925" sldId="2147483861"/>
            <pc:sldLayoutMk cId="1306957363" sldId="2147483870"/>
          </pc:sldLayoutMkLst>
          <pc:spChg chg="mod">
            <ac:chgData name="Bill Heath" userId="e5502471a9019beb" providerId="LiveId" clId="{813D262F-908F-4E50-9894-E380FCA4CA07}" dt="2026-04-11T15:30:44.885" v="699"/>
            <ac:spMkLst>
              <pc:docMk/>
              <pc:sldMasterMk cId="3706473925" sldId="2147483861"/>
              <pc:sldLayoutMk cId="1306957363" sldId="2147483870"/>
              <ac:spMk id="2" creationId="{818FE0E4-325B-1AE4-6DA5-F7B5DED9E597}"/>
            </ac:spMkLst>
          </pc:spChg>
          <pc:spChg chg="mod">
            <ac:chgData name="Bill Heath" userId="e5502471a9019beb" providerId="LiveId" clId="{813D262F-908F-4E50-9894-E380FCA4CA07}" dt="2026-04-11T15:30:44.885" v="699"/>
            <ac:spMkLst>
              <pc:docMk/>
              <pc:sldMasterMk cId="3706473925" sldId="2147483861"/>
              <pc:sldLayoutMk cId="1306957363" sldId="2147483870"/>
              <ac:spMk id="3" creationId="{2668FD5C-1C6C-2DF5-40C9-FF8DDB2B1C1F}"/>
            </ac:spMkLst>
          </pc:spChg>
          <pc:spChg chg="mod">
            <ac:chgData name="Bill Heath" userId="e5502471a9019beb" providerId="LiveId" clId="{813D262F-908F-4E50-9894-E380FCA4CA07}" dt="2026-04-11T15:30:44.885" v="699"/>
            <ac:spMkLst>
              <pc:docMk/>
              <pc:sldMasterMk cId="3706473925" sldId="2147483861"/>
              <pc:sldLayoutMk cId="1306957363" sldId="2147483870"/>
              <ac:spMk id="4" creationId="{733EF42D-6042-2014-44AC-5AE0DD0EC751}"/>
            </ac:spMkLst>
          </pc:spChg>
        </pc:sldLayoutChg>
        <pc:sldLayoutChg chg="modSp">
          <pc:chgData name="Bill Heath" userId="e5502471a9019beb" providerId="LiveId" clId="{813D262F-908F-4E50-9894-E380FCA4CA07}" dt="2026-04-11T15:30:44.885" v="699"/>
          <pc:sldLayoutMkLst>
            <pc:docMk/>
            <pc:sldMasterMk cId="3706473925" sldId="2147483861"/>
            <pc:sldLayoutMk cId="1127149171" sldId="2147483872"/>
          </pc:sldLayoutMkLst>
          <pc:spChg chg="mod">
            <ac:chgData name="Bill Heath" userId="e5502471a9019beb" providerId="LiveId" clId="{813D262F-908F-4E50-9894-E380FCA4CA07}" dt="2026-04-11T15:30:44.885" v="699"/>
            <ac:spMkLst>
              <pc:docMk/>
              <pc:sldMasterMk cId="3706473925" sldId="2147483861"/>
              <pc:sldLayoutMk cId="1127149171" sldId="2147483872"/>
              <ac:spMk id="2" creationId="{6A91F562-B015-29AE-E68D-EFA1192ABC32}"/>
            </ac:spMkLst>
          </pc:spChg>
          <pc:spChg chg="mod">
            <ac:chgData name="Bill Heath" userId="e5502471a9019beb" providerId="LiveId" clId="{813D262F-908F-4E50-9894-E380FCA4CA07}" dt="2026-04-11T15:30:44.885" v="699"/>
            <ac:spMkLst>
              <pc:docMk/>
              <pc:sldMasterMk cId="3706473925" sldId="2147483861"/>
              <pc:sldLayoutMk cId="1127149171" sldId="2147483872"/>
              <ac:spMk id="3" creationId="{A30733EA-5D0A-426F-3B5C-3F2D18B27AB4}"/>
            </ac:spMkLst>
          </pc:spChg>
        </pc:sldLayoutChg>
      </pc:sldMaster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F333EA7-FC35-4F29-9609-CCCBA411E5D3}" type="doc">
      <dgm:prSet loTypeId="urn:microsoft.com/office/officeart/2008/layout/Lin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81FAB051-C0DA-4525-B8DB-9813C67DCEB9}">
      <dgm:prSet/>
      <dgm:spPr/>
      <dgm:t>
        <a:bodyPr/>
        <a:lstStyle/>
        <a:p>
          <a:endParaRPr lang="en-US"/>
        </a:p>
      </dgm:t>
    </dgm:pt>
    <dgm:pt modelId="{45AF26B9-17D9-40ED-9902-4CE9CB91EED1}" type="parTrans" cxnId="{6F23F469-1F9A-4DB2-B64C-E2D6C47B5966}">
      <dgm:prSet/>
      <dgm:spPr/>
      <dgm:t>
        <a:bodyPr/>
        <a:lstStyle/>
        <a:p>
          <a:endParaRPr lang="en-US"/>
        </a:p>
      </dgm:t>
    </dgm:pt>
    <dgm:pt modelId="{89F98E16-FA66-4896-81CD-77B520642822}" type="sibTrans" cxnId="{6F23F469-1F9A-4DB2-B64C-E2D6C47B5966}">
      <dgm:prSet/>
      <dgm:spPr/>
      <dgm:t>
        <a:bodyPr/>
        <a:lstStyle/>
        <a:p>
          <a:endParaRPr lang="en-US"/>
        </a:p>
      </dgm:t>
    </dgm:pt>
    <dgm:pt modelId="{7C7C8AE0-A7C6-43C0-A15E-A1B0E32FE898}" type="pres">
      <dgm:prSet presAssocID="{AF333EA7-FC35-4F29-9609-CCCBA411E5D3}" presName="vert0" presStyleCnt="0">
        <dgm:presLayoutVars>
          <dgm:dir/>
          <dgm:animOne val="branch"/>
          <dgm:animLvl val="lvl"/>
        </dgm:presLayoutVars>
      </dgm:prSet>
      <dgm:spPr/>
    </dgm:pt>
    <dgm:pt modelId="{43D47E37-5F0D-4926-904C-E2DF7F28E80F}" type="pres">
      <dgm:prSet presAssocID="{81FAB051-C0DA-4525-B8DB-9813C67DCEB9}" presName="thickLine" presStyleLbl="alignNode1" presStyleIdx="0" presStyleCnt="1"/>
      <dgm:spPr/>
    </dgm:pt>
    <dgm:pt modelId="{B0C3F972-EDBB-4DAC-BB4B-7197E7729283}" type="pres">
      <dgm:prSet presAssocID="{81FAB051-C0DA-4525-B8DB-9813C67DCEB9}" presName="horz1" presStyleCnt="0"/>
      <dgm:spPr/>
    </dgm:pt>
    <dgm:pt modelId="{20AADE60-D4C6-4D4E-8164-D5A54385FBFC}" type="pres">
      <dgm:prSet presAssocID="{81FAB051-C0DA-4525-B8DB-9813C67DCEB9}" presName="tx1" presStyleLbl="revTx" presStyleIdx="0" presStyleCnt="1"/>
      <dgm:spPr/>
    </dgm:pt>
    <dgm:pt modelId="{CF627ED8-8783-4DFD-ADFD-DCD1EFBC76B6}" type="pres">
      <dgm:prSet presAssocID="{81FAB051-C0DA-4525-B8DB-9813C67DCEB9}" presName="vert1" presStyleCnt="0"/>
      <dgm:spPr/>
    </dgm:pt>
  </dgm:ptLst>
  <dgm:cxnLst>
    <dgm:cxn modelId="{6F23F469-1F9A-4DB2-B64C-E2D6C47B5966}" srcId="{AF333EA7-FC35-4F29-9609-CCCBA411E5D3}" destId="{81FAB051-C0DA-4525-B8DB-9813C67DCEB9}" srcOrd="0" destOrd="0" parTransId="{45AF26B9-17D9-40ED-9902-4CE9CB91EED1}" sibTransId="{89F98E16-FA66-4896-81CD-77B520642822}"/>
    <dgm:cxn modelId="{F5F9748A-6F92-41D8-80B3-C08C8265BEA4}" type="presOf" srcId="{AF333EA7-FC35-4F29-9609-CCCBA411E5D3}" destId="{7C7C8AE0-A7C6-43C0-A15E-A1B0E32FE898}" srcOrd="0" destOrd="0" presId="urn:microsoft.com/office/officeart/2008/layout/LinedList"/>
    <dgm:cxn modelId="{9BC1A0EC-B337-4A83-8F77-22461F55EA4B}" type="presOf" srcId="{81FAB051-C0DA-4525-B8DB-9813C67DCEB9}" destId="{20AADE60-D4C6-4D4E-8164-D5A54385FBFC}" srcOrd="0" destOrd="0" presId="urn:microsoft.com/office/officeart/2008/layout/LinedList"/>
    <dgm:cxn modelId="{B7276278-C570-496E-A9C1-49920F8F7C98}" type="presParOf" srcId="{7C7C8AE0-A7C6-43C0-A15E-A1B0E32FE898}" destId="{43D47E37-5F0D-4926-904C-E2DF7F28E80F}" srcOrd="0" destOrd="0" presId="urn:microsoft.com/office/officeart/2008/layout/LinedList"/>
    <dgm:cxn modelId="{F3D5B445-4D8E-4D7C-99A3-57D49558CB90}" type="presParOf" srcId="{7C7C8AE0-A7C6-43C0-A15E-A1B0E32FE898}" destId="{B0C3F972-EDBB-4DAC-BB4B-7197E7729283}" srcOrd="1" destOrd="0" presId="urn:microsoft.com/office/officeart/2008/layout/LinedList"/>
    <dgm:cxn modelId="{C929FA71-B9B6-4B40-A263-28482F34EE6E}" type="presParOf" srcId="{B0C3F972-EDBB-4DAC-BB4B-7197E7729283}" destId="{20AADE60-D4C6-4D4E-8164-D5A54385FBFC}" srcOrd="0" destOrd="0" presId="urn:microsoft.com/office/officeart/2008/layout/LinedList"/>
    <dgm:cxn modelId="{2A1872AF-C419-4DF6-9D83-1779BE06EE69}" type="presParOf" srcId="{B0C3F972-EDBB-4DAC-BB4B-7197E7729283}" destId="{CF627ED8-8783-4DFD-ADFD-DCD1EFBC76B6}" srcOrd="1" destOrd="0" presId="urn:microsoft.com/office/officeart/2008/layout/LinedList"/>
  </dgm:cxnLst>
  <dgm:bg/>
  <dgm:whole>
    <a:ln w="38100">
      <a:solidFill>
        <a:schemeClr val="accent1"/>
      </a:solidFill>
    </a:ln>
  </dgm:whole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3D47E37-5F0D-4926-904C-E2DF7F28E80F}">
      <dsp:nvSpPr>
        <dsp:cNvPr id="0" name=""/>
        <dsp:cNvSpPr/>
      </dsp:nvSpPr>
      <dsp:spPr>
        <a:xfrm>
          <a:off x="0" y="0"/>
          <a:ext cx="6530813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0AADE60-D4C6-4D4E-8164-D5A54385FBFC}">
      <dsp:nvSpPr>
        <dsp:cNvPr id="0" name=""/>
        <dsp:cNvSpPr/>
      </dsp:nvSpPr>
      <dsp:spPr>
        <a:xfrm>
          <a:off x="0" y="0"/>
          <a:ext cx="6530813" cy="515755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247650" rIns="247650" bIns="247650" numCol="1" spcCol="1270" anchor="t" anchorCtr="0">
          <a:noAutofit/>
        </a:bodyPr>
        <a:lstStyle/>
        <a:p>
          <a:pPr marL="0" lvl="0" indent="0" algn="l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6500" kern="1200"/>
        </a:p>
      </dsp:txBody>
      <dsp:txXfrm>
        <a:off x="0" y="0"/>
        <a:ext cx="6530813" cy="515755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6EFA9390-E50C-4D0B-91E3-0B83FBD1B240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4068763" cy="3556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661688D-D53C-62E7-C2DE-7924A572D6C2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5318125" y="0"/>
            <a:ext cx="4068763" cy="3556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98D9A73-61B8-4BD7-A9DB-89162D4A14BF}" type="datetimeFigureOut">
              <a:rPr lang="en-US" smtClean="0"/>
              <a:t>4/11/2026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7A26C76-7C1C-0ADC-1F2C-FE6325FD4479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6746875"/>
            <a:ext cx="4068763" cy="3556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3A754DE-F86F-71A1-4E0A-9E782713AF2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5318125" y="6746875"/>
            <a:ext cx="4068763" cy="3556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01530CF-EA76-4006-9C8C-6C325898E8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158612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237" userDrawn="1">
          <p15:clr>
            <a:srgbClr val="F26B43"/>
          </p15:clr>
        </p15:guide>
        <p15:guide id="2" pos="2957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4068899" cy="355484"/>
          </a:xfrm>
          <a:prstGeom prst="rect">
            <a:avLst/>
          </a:prstGeom>
        </p:spPr>
        <p:txBody>
          <a:bodyPr vert="horz" lIns="91426" tIns="45713" rIns="91426" bIns="45713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317480" y="0"/>
            <a:ext cx="4068899" cy="355484"/>
          </a:xfrm>
          <a:prstGeom prst="rect">
            <a:avLst/>
          </a:prstGeom>
        </p:spPr>
        <p:txBody>
          <a:bodyPr vert="horz" lIns="91426" tIns="45713" rIns="91426" bIns="45713" rtlCol="0"/>
          <a:lstStyle>
            <a:lvl1pPr algn="r">
              <a:defRPr sz="1200"/>
            </a:lvl1pPr>
          </a:lstStyle>
          <a:p>
            <a:fld id="{0AC9DA1F-9C06-46A4-8A99-BC0A7DC41F13}" type="datetimeFigureOut">
              <a:rPr lang="en-US" smtClean="0"/>
              <a:t>4/11/2026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563813" y="887413"/>
            <a:ext cx="4260850" cy="23971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26" tIns="45713" rIns="91426" bIns="45713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38009" y="3417931"/>
            <a:ext cx="7512459" cy="2797035"/>
          </a:xfrm>
          <a:prstGeom prst="rect">
            <a:avLst/>
          </a:prstGeom>
        </p:spPr>
        <p:txBody>
          <a:bodyPr vert="horz" lIns="91426" tIns="45713" rIns="91426" bIns="45713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2" y="6746992"/>
            <a:ext cx="4068899" cy="355484"/>
          </a:xfrm>
          <a:prstGeom prst="rect">
            <a:avLst/>
          </a:prstGeom>
        </p:spPr>
        <p:txBody>
          <a:bodyPr vert="horz" lIns="91426" tIns="45713" rIns="91426" bIns="45713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317480" y="6746992"/>
            <a:ext cx="4068899" cy="355484"/>
          </a:xfrm>
          <a:prstGeom prst="rect">
            <a:avLst/>
          </a:prstGeom>
        </p:spPr>
        <p:txBody>
          <a:bodyPr vert="horz" lIns="91426" tIns="45713" rIns="91426" bIns="45713" rtlCol="0" anchor="b"/>
          <a:lstStyle>
            <a:lvl1pPr algn="r">
              <a:defRPr sz="1200"/>
            </a:lvl1pPr>
          </a:lstStyle>
          <a:p>
            <a:fld id="{EF112C6F-2770-4703-98DB-2275B640CE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10128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563813" y="887413"/>
            <a:ext cx="4260850" cy="23971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en-US"/>
              <a:t>Fellowship Church by Bill Heath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fld id="{1AD51A55-303F-4D54-AB99-832332D3BB80}" type="datetime1">
              <a:rPr lang="en-US" smtClean="0"/>
              <a:t>4/11/2026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/>
              <a:t>Notes:  Core Scriptures to profit the souls of women with God's design, purpose, and beauty.  Genesis 1:27, Proverbs 31, Matthew 19:4, Romans 16:1-16, Ephesians 5:22-33, 1 Peter 3:1-7</a:t>
            </a:r>
          </a:p>
        </p:txBody>
      </p:sp>
    </p:spTree>
    <p:extLst>
      <p:ext uri="{BB962C8B-B14F-4D97-AF65-F5344CB8AC3E}">
        <p14:creationId xmlns:p14="http://schemas.microsoft.com/office/powerpoint/2010/main" val="274143752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E43FFF1-7E34-ACE1-0C59-D2504E5E48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FC30DB0-61DD-65AE-8D88-1E7FC7E699B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563813" y="887413"/>
            <a:ext cx="4260850" cy="2397125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0988B57-1C63-DA74-9D27-3E9D450997B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8F2FDBB-91B8-C096-BC59-4AF4DBDA53D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F112C6F-2770-4703-98DB-2275B640CE06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27777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0D2903E-EE55-48A0-744C-E51D0B97137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B3FFE28-B57B-2BBF-3095-72B49191B77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563813" y="887413"/>
            <a:ext cx="4260850" cy="2397125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78E9EBE-9594-5865-CBEA-8E969A7E398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A644938-8355-F655-6BBD-32C74D1ED7A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F112C6F-2770-4703-98DB-2275B640CE06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706057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F18D65D-F919-38BC-6659-3A4AA91535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AB55CC2-1172-2CE3-D58B-B656C75D39F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563813" y="887413"/>
            <a:ext cx="4260850" cy="2397125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54B59D2-B180-0B05-2921-DEC0A9B0EEA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0F59ADC-DE47-FAC3-902F-59F1940A17A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F112C6F-2770-4703-98DB-2275B640CE06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208287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CA873E6-8AF2-DA17-17D6-215E9911CCC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DDE250D-A825-CDBF-6B26-E5B4E464C82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563813" y="887413"/>
            <a:ext cx="4260850" cy="2397125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B79970D-837C-2142-2503-FC1CDA17F81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D2AD346-063D-FBC4-A31D-CA7A965D9B9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914265">
              <a:defRPr/>
            </a:pPr>
            <a:fld id="{EF112C6F-2770-4703-98DB-2275B640CE06}" type="slidenum">
              <a:rPr lang="en-US">
                <a:solidFill>
                  <a:prstClr val="black"/>
                </a:solidFill>
                <a:latin typeface="Calibri" panose="020F0502020204030204"/>
              </a:rPr>
              <a:pPr defTabSz="914265">
                <a:defRPr/>
              </a:pPr>
              <a:t>5</a:t>
            </a:fld>
            <a:endParaRPr lang="en-US">
              <a:solidFill>
                <a:prstClr val="black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49991907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109B0E0-4468-8EAC-855B-474B111C372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C44D1CF-BF2B-B430-2D1C-C8FEC3F2BFC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563813" y="887413"/>
            <a:ext cx="4260850" cy="2397125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1F2BB4D-EAD8-610F-747B-C5797748774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AC15369-A2E7-2F02-5113-08063EBE54D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F112C6F-2770-4703-98DB-2275B640CE06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67010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05B67A-261F-9DE2-01F4-59766EB6089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9986B47-F04F-B032-5DF6-8D446B57915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202B05A-85D2-0B7B-8AD9-202775A37E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4/11/2026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583920-9796-51D7-7B01-4D3EE2469B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246A3B-85BA-41E0-3E7D-D9310EBB29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72083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B0C598-BE26-A80B-0421-F1DB3A249A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2BFA8D7-95A0-8DD1-EEAE-F672E3F23D4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2029B2C-1ECB-2C63-5849-5FC6D25B0E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4/11/2026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3DC0C92-6A66-42CE-7D8C-8B28F9A977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9CE2458-12BE-2EA7-AFB3-C6C566D244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71716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A91F562-B015-29AE-E68D-EFA1192ABC3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30733EA-5D0A-426F-3B5C-3F2D18B27AB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72CC72-024A-43EA-BF05-67E22683FC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4/11/2026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4F16518-33A4-4532-1F2D-23A95CBFF3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2391F5-09BE-D072-E6C8-D4B52F999D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71491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F6E646-2988-0016-83C8-ABBCC41604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FD27B3-9EB6-554C-DC5F-B0AFF5BFAC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308C58E-59EF-A80D-8A92-4C706C6EF5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4/11/2026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F09AE1-587A-B9A0-7536-7619B23505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845967-ED14-C0B2-E816-FD76E38F84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00655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8B252F-E9F8-BEFE-E9AE-7E37A961D9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C8CAC0E-0E4E-9770-AA4F-17A9E007CC8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A010F5-956E-532C-D62B-1EFB3D64F0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4/11/2026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C651D6A-13B2-4634-882C-51D5BB8969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EAD65DB-599C-478A-4EF1-D72ED7E656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74672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AE8597-4776-2EBC-2786-AB3A655EF4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6893AE-3EC4-9FBF-58A0-269E4ABDFF6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E28B258-33A4-9EDA-D199-A2A61B2571D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DA1376C-F755-7D1B-63F2-7723EBA209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4/11/2026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C710ADB-C96D-71AA-2670-A894894DD4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6C3B9D3-10CE-946A-C332-6C74ADEE14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96998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E545BD-8620-2E66-A3D4-F0A7ED633F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7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A0C2867-03F6-1394-4E3C-53C53510642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3759B24-07FD-BF6D-5FEA-D3F2FCFD737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17EE568-E5A6-6D85-D7D9-EEA86715F17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83C2469-4709-B49E-67F5-BC86510DA34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339F942-C2FA-A491-6711-8AE66C9C17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4/11/2026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0190FC4-6AEF-8B96-5C2B-36CD9A0492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AB44438-44CE-DE86-0DC8-EBADDC9319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79399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33C6A5-DC17-8DFC-8CAC-9B9C8DD077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4BE22BF-B2E4-0075-316E-353EE5B71D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4/11/2026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26168DB-DDBA-D74F-01C9-2801256FFB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37DB4DE-C342-5C40-C8F5-53E8B40F9B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3886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893AEC7-2627-7021-F79E-BC57259D07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4/11/2026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AF61FD6-4987-E19E-1FC7-9F1CD4AA10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297F659-64E4-FC20-3A9E-1FAE44F4B2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89983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5A24DC-F02D-1BF9-8DFE-D8577A8609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6AA109-5826-3716-750F-4F8B49FE1A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9A15675-6163-1F32-8880-123F09C8B15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F5BD302-85C7-639A-4C77-F1B19282A0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4/11/2026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BA09919-FAFA-6AE6-505C-1208FC895D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2AB3E96-0BC3-C140-64E7-1627225062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49934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8FE0E4-325B-1AE4-6DA5-F7B5DED9E5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668FD5C-1C6C-2DF5-40C9-FF8DDB2B1C1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33EF42D-6042-2014-44AC-5AE0DD0EC75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CBDF341-5281-90C2-8579-F667541691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pPr/>
              <a:t>4/11/2026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A548D91-356D-C664-7BDE-B9305B84B5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708FEE8-F0DF-4403-F170-7E5B96E624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69573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DC5926E-5C15-E9CC-DA68-B6349B0E43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0D323C2-3787-4536-916E-1191EFEFF7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61A4ADE-A51F-F14D-6E7C-2B6CDADE07B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4B53A7-3209-46A6-9454-F38EAC8F11E7}" type="datetimeFigureOut">
              <a:rPr lang="en-US" smtClean="0"/>
              <a:pPr/>
              <a:t>4/11/2026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586461-30A0-FC14-92B4-50ABD51C2A7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1B6BA9-84F9-9FF4-92AA-3CBB92D1E04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CE633F-9882-4A5C-83A2-1109D0C7326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647392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62" r:id="rId1"/>
    <p:sldLayoutId id="2147483863" r:id="rId2"/>
    <p:sldLayoutId id="2147483864" r:id="rId3"/>
    <p:sldLayoutId id="2147483865" r:id="rId4"/>
    <p:sldLayoutId id="2147483866" r:id="rId5"/>
    <p:sldLayoutId id="2147483867" r:id="rId6"/>
    <p:sldLayoutId id="2147483868" r:id="rId7"/>
    <p:sldLayoutId id="2147483869" r:id="rId8"/>
    <p:sldLayoutId id="2147483870" r:id="rId9"/>
    <p:sldLayoutId id="2147483871" r:id="rId10"/>
    <p:sldLayoutId id="2147483872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.xml"/><Relationship Id="rId3" Type="http://schemas.openxmlformats.org/officeDocument/2006/relationships/image" Target="../media/image1.jpeg"/><Relationship Id="rId7" Type="http://schemas.openxmlformats.org/officeDocument/2006/relationships/diagramQuickStyle" Target="../diagrams/quickStyle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diagramLayout" Target="../diagrams/layout1.xml"/><Relationship Id="rId5" Type="http://schemas.openxmlformats.org/officeDocument/2006/relationships/diagramData" Target="../diagrams/data1.xml"/><Relationship Id="rId10" Type="http://schemas.openxmlformats.org/officeDocument/2006/relationships/hyperlink" Target="https://www.bing.com/videos/riverview/relatedvideo?&amp;q=parables+in+blues+new+wine+in+old+bottles&amp;&amp;mid=07E04DA31226A6C2E15B07E04DA31226A6C2E15B&amp;&amp;FORM=VRDGAR" TargetMode="External"/><Relationship Id="rId4" Type="http://schemas.openxmlformats.org/officeDocument/2006/relationships/image" Target="../media/image2.jpeg"/><Relationship Id="rId9" Type="http://schemas.microsoft.com/office/2007/relationships/diagramDrawing" Target="../diagrams/drawing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emf"/><Relationship Id="rId5" Type="http://schemas.openxmlformats.org/officeDocument/2006/relationships/image" Target="../media/image5.emf"/><Relationship Id="rId4" Type="http://schemas.openxmlformats.org/officeDocument/2006/relationships/image" Target="../media/image4.e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thelivingmessage.com/category/prayer/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3">
            <a:extLst>
              <a:ext uri="{FF2B5EF4-FFF2-40B4-BE49-F238E27FC236}">
                <a16:creationId xmlns:a16="http://schemas.microsoft.com/office/drawing/2014/main" id="{DB6C924B-D136-B41C-57F2-9E15057EFBC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581551" y="587812"/>
            <a:ext cx="3692116" cy="696888"/>
          </a:xfrm>
        </p:spPr>
        <p:txBody>
          <a:bodyPr>
            <a:normAutofit fontScale="92500" lnSpcReduction="20000"/>
          </a:bodyPr>
          <a:lstStyle/>
          <a:p>
            <a:r>
              <a:rPr lang="en-US"/>
              <a:t>Straight &amp; Balanced</a:t>
            </a:r>
          </a:p>
          <a:p>
            <a:r>
              <a:rPr lang="en-US" sz="2000"/>
              <a:t>(Luke 3:4-6)</a:t>
            </a:r>
            <a:endParaRPr lang="en-US" sz="2000">
              <a:highlight>
                <a:srgbClr val="FFFF00"/>
              </a:highlight>
            </a:endParaRPr>
          </a:p>
          <a:p>
            <a:endParaRPr lang="en-US" sz="2000" b="1"/>
          </a:p>
        </p:txBody>
      </p:sp>
      <p:pic>
        <p:nvPicPr>
          <p:cNvPr id="4098" name="Picture 2" descr="Image result for balance">
            <a:extLst>
              <a:ext uri="{FF2B5EF4-FFF2-40B4-BE49-F238E27FC236}">
                <a16:creationId xmlns:a16="http://schemas.microsoft.com/office/drawing/2014/main" id="{94A68CC1-A35B-E44A-258F-98BB866D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84160" y="1439004"/>
            <a:ext cx="2130894" cy="26492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0" name="Picture 4" descr="Plumbline Bible">
            <a:extLst>
              <a:ext uri="{FF2B5EF4-FFF2-40B4-BE49-F238E27FC236}">
                <a16:creationId xmlns:a16="http://schemas.microsoft.com/office/drawing/2014/main" id="{9EEDE0C2-EE51-FBC3-E1C7-6D92032E06E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9620" y="1474106"/>
            <a:ext cx="2628899" cy="26288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0C8AD6C3-4B79-CE1B-8F8C-D1C6D35B7DD9}"/>
              </a:ext>
            </a:extLst>
          </p:cNvPr>
          <p:cNvSpPr txBox="1"/>
          <p:nvPr/>
        </p:nvSpPr>
        <p:spPr>
          <a:xfrm>
            <a:off x="107773" y="4145808"/>
            <a:ext cx="2900469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en-US" sz="2000">
                <a:solidFill>
                  <a:srgbClr val="FFFFFF"/>
                </a:solidFill>
                <a:latin typeface="Gill Sans MT"/>
              </a:rPr>
              <a:t>OT:  2 Kings 21:13, Ps 5:8 </a:t>
            </a:r>
            <a:r>
              <a:rPr lang="en-US" sz="2000" err="1">
                <a:solidFill>
                  <a:srgbClr val="FFFFFF"/>
                </a:solidFill>
                <a:latin typeface="Gill Sans MT"/>
              </a:rPr>
              <a:t>Pr</a:t>
            </a:r>
            <a:r>
              <a:rPr lang="en-US" sz="2000">
                <a:solidFill>
                  <a:srgbClr val="FFFFFF"/>
                </a:solidFill>
                <a:latin typeface="Gill Sans MT"/>
              </a:rPr>
              <a:t> 4:25-27,  Amos 7:7-8 Isaiah 28:13, 17</a:t>
            </a:r>
          </a:p>
          <a:p>
            <a:pPr>
              <a:defRPr/>
            </a:pPr>
            <a:endParaRPr lang="en-US" sz="2000">
              <a:solidFill>
                <a:srgbClr val="FFFFFF"/>
              </a:solidFill>
              <a:latin typeface="Gill Sans MT"/>
            </a:endParaRPr>
          </a:p>
          <a:p>
            <a:pPr>
              <a:defRPr/>
            </a:pPr>
            <a:r>
              <a:rPr lang="en-US" sz="2000">
                <a:solidFill>
                  <a:srgbClr val="FFFFFF"/>
                </a:solidFill>
                <a:latin typeface="Gill Sans MT"/>
              </a:rPr>
              <a:t>NT:  Mt 3:3,  Acts 9:11 </a:t>
            </a:r>
          </a:p>
          <a:p>
            <a:pPr>
              <a:defRPr/>
            </a:pPr>
            <a:r>
              <a:rPr lang="en-US" sz="2000">
                <a:solidFill>
                  <a:srgbClr val="FFFFFF"/>
                </a:solidFill>
                <a:latin typeface="Gill Sans MT"/>
              </a:rPr>
              <a:t>Hebrews 12:13, Jude 3</a:t>
            </a:r>
          </a:p>
          <a:p>
            <a:pPr>
              <a:defRPr/>
            </a:pPr>
            <a:r>
              <a:rPr lang="en-US" sz="2000">
                <a:solidFill>
                  <a:srgbClr val="FFFFFF"/>
                </a:solidFill>
                <a:latin typeface="Gill Sans MT"/>
              </a:rPr>
              <a:t>1 Corinthians 15:1-4</a:t>
            </a:r>
          </a:p>
          <a:p>
            <a:pPr>
              <a:defRPr/>
            </a:pPr>
            <a:r>
              <a:rPr lang="en-US" sz="2000">
                <a:solidFill>
                  <a:srgbClr val="FFFFFF"/>
                </a:solidFill>
                <a:latin typeface="Gill Sans MT"/>
              </a:rPr>
              <a:t>2 Timothy 3:10,  John 7:16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5FEE1DC-AA74-6F54-F6AB-79A605AFA571}"/>
              </a:ext>
            </a:extLst>
          </p:cNvPr>
          <p:cNvSpPr txBox="1"/>
          <p:nvPr/>
        </p:nvSpPr>
        <p:spPr>
          <a:xfrm>
            <a:off x="9849870" y="4141030"/>
            <a:ext cx="2262743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en-US" sz="2000">
                <a:solidFill>
                  <a:srgbClr val="FFFFFF"/>
                </a:solidFill>
                <a:latin typeface="Gill Sans MT"/>
              </a:rPr>
              <a:t>OT:  </a:t>
            </a:r>
            <a:r>
              <a:rPr lang="en-US" sz="2000" err="1">
                <a:solidFill>
                  <a:srgbClr val="FFFFFF"/>
                </a:solidFill>
                <a:latin typeface="Gill Sans MT"/>
              </a:rPr>
              <a:t>Deut</a:t>
            </a:r>
            <a:r>
              <a:rPr lang="en-US" sz="2000">
                <a:solidFill>
                  <a:srgbClr val="FFFFFF"/>
                </a:solidFill>
                <a:latin typeface="Gill Sans MT"/>
              </a:rPr>
              <a:t> 25:13-16  </a:t>
            </a:r>
          </a:p>
          <a:p>
            <a:pPr>
              <a:defRPr/>
            </a:pPr>
            <a:r>
              <a:rPr lang="en-US" sz="2000">
                <a:solidFill>
                  <a:srgbClr val="FFFFFF"/>
                </a:solidFill>
                <a:latin typeface="Gill Sans MT"/>
              </a:rPr>
              <a:t>Proverbs 20:10</a:t>
            </a:r>
          </a:p>
          <a:p>
            <a:pPr>
              <a:defRPr/>
            </a:pPr>
            <a:r>
              <a:rPr lang="en-US" sz="2000">
                <a:solidFill>
                  <a:srgbClr val="FFFFFF"/>
                </a:solidFill>
                <a:latin typeface="Gill Sans MT"/>
              </a:rPr>
              <a:t>Daniel 5:25-28</a:t>
            </a:r>
          </a:p>
          <a:p>
            <a:pPr>
              <a:defRPr/>
            </a:pPr>
            <a:endParaRPr lang="en-US" sz="2000">
              <a:solidFill>
                <a:srgbClr val="FFFFFF"/>
              </a:solidFill>
              <a:latin typeface="Gill Sans MT"/>
            </a:endParaRPr>
          </a:p>
          <a:p>
            <a:r>
              <a:rPr lang="en-US" sz="2000"/>
              <a:t>NT:  Hebrews 12:1</a:t>
            </a:r>
          </a:p>
          <a:p>
            <a:r>
              <a:rPr lang="en-US" sz="2000"/>
              <a:t>1 Cor 3:11-15</a:t>
            </a:r>
          </a:p>
          <a:p>
            <a:r>
              <a:rPr lang="en-US" sz="2000"/>
              <a:t>Philippians 4:5</a:t>
            </a:r>
          </a:p>
          <a:p>
            <a:r>
              <a:rPr lang="en-US" sz="2000"/>
              <a:t>James 3:17</a:t>
            </a:r>
            <a:endParaRPr lang="en-US" sz="2000">
              <a:solidFill>
                <a:srgbClr val="FFFFFF"/>
              </a:solidFill>
              <a:latin typeface="Gill Sans MT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8ED4D35-0A64-C74A-376D-4AD69E51AFCE}"/>
              </a:ext>
            </a:extLst>
          </p:cNvPr>
          <p:cNvSpPr txBox="1"/>
          <p:nvPr/>
        </p:nvSpPr>
        <p:spPr>
          <a:xfrm>
            <a:off x="40640" y="-20636"/>
            <a:ext cx="1215136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Fellowship Church,  April 12,  2026                </a:t>
            </a:r>
            <a:r>
              <a:rPr lang="en-US" sz="2000" b="1" dirty="0"/>
              <a:t>2 Peter 3:18 Sunday School</a:t>
            </a:r>
            <a:r>
              <a:rPr lang="en-US" sz="2000" dirty="0"/>
              <a:t>	    		          Bill Heath</a:t>
            </a:r>
          </a:p>
        </p:txBody>
      </p:sp>
      <p:graphicFrame>
        <p:nvGraphicFramePr>
          <p:cNvPr id="4102" name="Subtitle 3">
            <a:extLst>
              <a:ext uri="{FF2B5EF4-FFF2-40B4-BE49-F238E27FC236}">
                <a16:creationId xmlns:a16="http://schemas.microsoft.com/office/drawing/2014/main" id="{28F66BBF-B579-361C-14F8-F34EF300E14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042559971"/>
              </p:ext>
            </p:extLst>
          </p:nvPr>
        </p:nvGraphicFramePr>
        <p:xfrm>
          <a:off x="3080565" y="1460474"/>
          <a:ext cx="6530813" cy="51575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3" name="TextBox 2">
            <a:hlinkClick r:id="rId10"/>
            <a:extLst>
              <a:ext uri="{FF2B5EF4-FFF2-40B4-BE49-F238E27FC236}">
                <a16:creationId xmlns:a16="http://schemas.microsoft.com/office/drawing/2014/main" id="{ECAA9CEE-F783-0376-28EE-9E7F183F3D85}"/>
              </a:ext>
            </a:extLst>
          </p:cNvPr>
          <p:cNvSpPr txBox="1"/>
          <p:nvPr/>
        </p:nvSpPr>
        <p:spPr>
          <a:xfrm>
            <a:off x="40639" y="587812"/>
            <a:ext cx="3692115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b="1"/>
              <a:t>Music:  Parables in Blues</a:t>
            </a:r>
            <a:endParaRPr lang="en-US" sz="200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E06A6C3-916C-2396-307F-06C8C7472114}"/>
              </a:ext>
            </a:extLst>
          </p:cNvPr>
          <p:cNvSpPr txBox="1"/>
          <p:nvPr/>
        </p:nvSpPr>
        <p:spPr>
          <a:xfrm>
            <a:off x="3080563" y="1493040"/>
            <a:ext cx="6520072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Jesus Teaches in Parables</a:t>
            </a:r>
          </a:p>
          <a:p>
            <a:r>
              <a:rPr lang="en-US" sz="2400" dirty="0"/>
              <a:t>11.  The Prodigal Steward (Luke 16:1-13)</a:t>
            </a:r>
          </a:p>
          <a:p>
            <a:r>
              <a:rPr lang="en-US" sz="2400" dirty="0"/>
              <a:t>12.  The Wedding Supper (Luke 14:7-24)</a:t>
            </a:r>
          </a:p>
          <a:p>
            <a:r>
              <a:rPr lang="en-US" sz="2400" dirty="0"/>
              <a:t>13.  The Rich Man and Lazarus (Luke 16:19-31)</a:t>
            </a:r>
          </a:p>
          <a:p>
            <a:r>
              <a:rPr lang="en-US" sz="2400" dirty="0"/>
              <a:t>14.  The Widow’s Persistent Prayers (Luke 18:1- 8)</a:t>
            </a:r>
          </a:p>
          <a:p>
            <a:r>
              <a:rPr lang="en-US" sz="2400" dirty="0"/>
              <a:t>15.  The Pharisee &amp; the Publican (Luke 18:9-14)</a:t>
            </a:r>
          </a:p>
          <a:p>
            <a:r>
              <a:rPr lang="en-US" sz="2400" dirty="0"/>
              <a:t>16.  Ten Pounds to Ten Servants (Luke 19:11-27)</a:t>
            </a:r>
          </a:p>
          <a:p>
            <a:r>
              <a:rPr lang="en-US" sz="2400" dirty="0"/>
              <a:t>17.  Words then Actions of Two Sons (Mt 21:28-32</a:t>
            </a:r>
            <a:r>
              <a:rPr lang="en-US" sz="2400" dirty="0">
                <a:solidFill>
                  <a:schemeClr val="bg1"/>
                </a:solidFill>
              </a:rPr>
              <a:t>)</a:t>
            </a:r>
          </a:p>
          <a:p>
            <a:r>
              <a:rPr lang="en-US" sz="2400" dirty="0"/>
              <a:t>18.  Servants in God’s Vineyard (Mt 21:33-46)</a:t>
            </a:r>
          </a:p>
          <a:p>
            <a:r>
              <a:rPr lang="en-US" sz="2400" dirty="0"/>
              <a:t>19.  The King’s Wedding Feast (Matthew  22:1-14)</a:t>
            </a:r>
          </a:p>
          <a:p>
            <a:r>
              <a:rPr lang="en-US" sz="2400" dirty="0"/>
              <a:t>20.  The Withered Fig Tree (Matthew 24:32-35)</a:t>
            </a:r>
          </a:p>
          <a:p>
            <a:r>
              <a:rPr lang="en-US" sz="2400" dirty="0"/>
              <a:t>21.  Ten Virgins &amp; Five Talents (Matthew 25:1-30)</a:t>
            </a:r>
          </a:p>
          <a:p>
            <a:r>
              <a:rPr lang="en-US" sz="2400" dirty="0"/>
              <a:t>22.  </a:t>
            </a:r>
            <a:r>
              <a:rPr lang="en-US" sz="2400" dirty="0">
                <a:solidFill>
                  <a:schemeClr val="bg1"/>
                </a:solidFill>
                <a:highlight>
                  <a:srgbClr val="FFFF00"/>
                </a:highlight>
              </a:rPr>
              <a:t>I AM the Door of the Sheep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/>
              <a:t>(John 10:1-10)</a:t>
            </a:r>
          </a:p>
          <a:p>
            <a:r>
              <a:rPr lang="en-US" sz="2400" dirty="0"/>
              <a:t>23.  Mysteries Revealed in the Parables of Jesus</a:t>
            </a:r>
          </a:p>
        </p:txBody>
      </p:sp>
    </p:spTree>
    <p:extLst>
      <p:ext uri="{BB962C8B-B14F-4D97-AF65-F5344CB8AC3E}">
        <p14:creationId xmlns:p14="http://schemas.microsoft.com/office/powerpoint/2010/main" val="36672876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lumMod val="75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E42EC4D-BDA8-D832-0D4D-50524375BFD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A35FFFA0-A986-5052-3541-2A5CA19F66F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309" y="-293523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5D796E4D-D34B-AE03-EBC0-D7610A11C5D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39235" y="2034479"/>
            <a:ext cx="2457901" cy="4802202"/>
          </a:xfrm>
          <a:prstGeom prst="rect">
            <a:avLst/>
          </a:prstGeom>
          <a:solidFill>
            <a:schemeClr val="tx1"/>
          </a:solidFill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3CE93746-DB1E-A25B-2CAE-5FBCFA2236E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439235" y="34865"/>
            <a:ext cx="2436669" cy="2043158"/>
          </a:xfrm>
          <a:prstGeom prst="rect">
            <a:avLst/>
          </a:prstGeom>
          <a:solidFill>
            <a:schemeClr val="tx1"/>
          </a:solidFill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4EBEDCBA-8D1C-241A-D06C-FA02A41A815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977743" y="24611"/>
            <a:ext cx="2181309" cy="6833389"/>
          </a:xfrm>
          <a:prstGeom prst="rect">
            <a:avLst/>
          </a:prstGeom>
          <a:solidFill>
            <a:schemeClr val="tx1"/>
          </a:solidFill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69D01159-5DC8-102E-58B0-6728D84F16A2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04510" y="903526"/>
            <a:ext cx="6662055" cy="5094513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C8253AE9-1735-812B-537F-F0DDA5349311}"/>
              </a:ext>
            </a:extLst>
          </p:cNvPr>
          <p:cNvSpPr txBox="1"/>
          <p:nvPr/>
        </p:nvSpPr>
        <p:spPr>
          <a:xfrm>
            <a:off x="213040" y="6106892"/>
            <a:ext cx="649921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chemeClr val="bg1"/>
                </a:solidFill>
              </a:rPr>
              <a:t>A parable is an earthly story with a heavenly truth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DEF317E-9223-C815-2E57-F9A06DA285BB}"/>
              </a:ext>
            </a:extLst>
          </p:cNvPr>
          <p:cNvSpPr txBox="1"/>
          <p:nvPr/>
        </p:nvSpPr>
        <p:spPr>
          <a:xfrm>
            <a:off x="1339482" y="24611"/>
            <a:ext cx="5617029" cy="646331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lang="en-US" sz="3600" dirty="0">
                <a:solidFill>
                  <a:schemeClr val="bg1"/>
                </a:solidFill>
                <a:highlight>
                  <a:srgbClr val="C0C0C0"/>
                </a:highlight>
              </a:rPr>
              <a:t>John 9:1-10:30, I AM the </a:t>
            </a:r>
          </a:p>
        </p:txBody>
      </p:sp>
      <p:sp>
        <p:nvSpPr>
          <p:cNvPr id="8" name="Arrow: Right 7">
            <a:extLst>
              <a:ext uri="{FF2B5EF4-FFF2-40B4-BE49-F238E27FC236}">
                <a16:creationId xmlns:a16="http://schemas.microsoft.com/office/drawing/2014/main" id="{E6C85D7F-3122-7DAE-2293-F0DDC5C51FF6}"/>
              </a:ext>
            </a:extLst>
          </p:cNvPr>
          <p:cNvSpPr/>
          <p:nvPr/>
        </p:nvSpPr>
        <p:spPr>
          <a:xfrm>
            <a:off x="6118195" y="105460"/>
            <a:ext cx="978408" cy="484632"/>
          </a:xfrm>
          <a:prstGeom prst="rightArrow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33048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CD274A0-434D-DE1C-5E26-D45A3D9B1A0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93C10498-D63E-7537-DCBD-5D3CD7E0484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309" y="-293523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9" name="Picture 18">
            <a:extLst>
              <a:ext uri="{FF2B5EF4-FFF2-40B4-BE49-F238E27FC236}">
                <a16:creationId xmlns:a16="http://schemas.microsoft.com/office/drawing/2014/main" id="{C69CBB26-84B8-43F1-7FA9-C7DC13A3586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41844" y="327"/>
            <a:ext cx="9053713" cy="6858000"/>
          </a:xfrm>
          <a:prstGeom prst="rect">
            <a:avLst/>
          </a:prstGeom>
          <a:solidFill>
            <a:schemeClr val="tx1">
              <a:lumMod val="95000"/>
            </a:schemeClr>
          </a:solidFill>
        </p:spPr>
      </p:pic>
    </p:spTree>
    <p:extLst>
      <p:ext uri="{BB962C8B-B14F-4D97-AF65-F5344CB8AC3E}">
        <p14:creationId xmlns:p14="http://schemas.microsoft.com/office/powerpoint/2010/main" val="20686243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DE569A1-69D2-FD05-8102-29C1BADE9D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A0F4320E-1D02-78CC-CB4E-870F5CCE309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76644852"/>
              </p:ext>
            </p:extLst>
          </p:nvPr>
        </p:nvGraphicFramePr>
        <p:xfrm>
          <a:off x="0" y="-3266"/>
          <a:ext cx="12192000" cy="12369349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382137">
                  <a:extLst>
                    <a:ext uri="{9D8B030D-6E8A-4147-A177-3AD203B41FA5}">
                      <a16:colId xmlns:a16="http://schemas.microsoft.com/office/drawing/2014/main" val="1074821787"/>
                    </a:ext>
                  </a:extLst>
                </a:gridCol>
                <a:gridCol w="11809863">
                  <a:extLst>
                    <a:ext uri="{9D8B030D-6E8A-4147-A177-3AD203B41FA5}">
                      <a16:colId xmlns:a16="http://schemas.microsoft.com/office/drawing/2014/main" val="3136049357"/>
                    </a:ext>
                  </a:extLst>
                </a:gridCol>
              </a:tblGrid>
              <a:tr h="627156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" b="1" dirty="0"/>
                        <a:t>  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600" b="0" dirty="0"/>
                        <a:t>Parable:  I AM the Door of the Sheep (John 10:1-10)</a:t>
                      </a:r>
                      <a:endParaRPr lang="en-US" sz="28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41280864"/>
                  </a:ext>
                </a:extLst>
              </a:tr>
              <a:tr h="388379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3200" b="1" kern="100" dirty="0">
                        <a:effectLst/>
                        <a:latin typeface="+mn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kumimoji="0" lang="en-US" sz="2800" b="0" i="0" u="none" strike="noStrike" kern="1200" cap="none" spc="0" normalizeH="0" baseline="3000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0" lang="en-US" sz="3600" b="1" i="0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9:1-37, 38-40 Scenario (a blind man sees)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0" lang="en-US" sz="3600" b="1" i="0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10:1-6 </a:t>
                      </a:r>
                      <a:r>
                        <a:rPr kumimoji="0" lang="en-US" sz="3600" b="1" i="0" u="sng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Parable</a:t>
                      </a:r>
                      <a:r>
                        <a:rPr kumimoji="0" lang="en-US" sz="3600" b="1" i="0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: the thief climbs up another way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kumimoji="0" lang="en-US" sz="3600" b="1" i="0" u="none" strike="noStrike" kern="1200" cap="none" spc="0" normalizeH="0" baseline="3000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kumimoji="0" lang="en-US" sz="2000" b="1" i="0" u="none" strike="noStrike" kern="1200" cap="none" spc="0" normalizeH="0" baseline="3000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0" lang="en-US" sz="3600" b="1" i="0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10:7-10 </a:t>
                      </a:r>
                      <a:r>
                        <a:rPr kumimoji="0" lang="en-US" sz="3600" b="1" i="0" u="sng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Clarification:</a:t>
                      </a:r>
                      <a:r>
                        <a:rPr kumimoji="0" lang="en-US" sz="3600" b="1" i="0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 I AM the Door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kumimoji="0" lang="en-US" sz="3600" b="1" i="0" u="none" strike="noStrike" kern="1200" cap="none" spc="0" normalizeH="0" baseline="3000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kumimoji="0" lang="en-US" sz="1200" b="1" i="0" u="none" strike="noStrike" kern="1200" cap="none" spc="0" normalizeH="0" baseline="3000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0" lang="en-US" sz="3600" b="1" i="0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10:11-18 and I AM the Good Shepherd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kumimoji="0" lang="en-US" sz="3600" b="1" i="0" u="none" strike="noStrike" kern="1200" cap="none" spc="0" normalizeH="0" baseline="3000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kumimoji="0" lang="en-US" sz="2000" b="1" i="0" u="none" strike="noStrike" kern="1200" cap="none" spc="0" normalizeH="0" baseline="3000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0" lang="en-US" sz="3600" b="1" i="0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10:25-30 with eternal life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kumimoji="0" lang="en-US" sz="3200" b="0" i="0" u="none" strike="noStrike" kern="1200" cap="none" spc="0" normalizeH="0" baseline="3000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0" lang="en-US" sz="3200" b="0" i="0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Can you hear the voice of the Good Shepherd today?  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0" lang="en-US" sz="2800" b="0" i="0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Next Sunday:   22 Mysteries revealed in the parables of Jesus . 19 x, the churches’ saints, 3x, the tribulation saints.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63868108"/>
                  </a:ext>
                </a:extLst>
              </a:tr>
              <a:tr h="551896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5400" b="1" kern="100" dirty="0">
                        <a:effectLst/>
                        <a:latin typeface="+mn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600" b="1" i="0" u="sng" strike="noStrike" kern="1200" cap="none" spc="0" normalizeH="0" baseline="3000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321421982"/>
                  </a:ext>
                </a:extLst>
              </a:tr>
            </a:tbl>
          </a:graphicData>
        </a:graphic>
      </p:graphicFrame>
      <p:sp>
        <p:nvSpPr>
          <p:cNvPr id="3" name="AutoShape 2" descr="Image result for luke 16:1-13">
            <a:extLst>
              <a:ext uri="{FF2B5EF4-FFF2-40B4-BE49-F238E27FC236}">
                <a16:creationId xmlns:a16="http://schemas.microsoft.com/office/drawing/2014/main" id="{B4269E60-6747-D371-C61A-7D6346FCDE69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43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5395008B-5E19-91A3-D77E-55DC8B87BD4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24057" y="1393370"/>
            <a:ext cx="4702629" cy="47026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737745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9963A36-2055-CEBC-E6BB-D5442A1DF37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E5B3625D-F528-4CA8-924C-1D328F94D205}"/>
              </a:ext>
            </a:extLst>
          </p:cNvPr>
          <p:cNvSpPr txBox="1"/>
          <p:nvPr/>
        </p:nvSpPr>
        <p:spPr>
          <a:xfrm>
            <a:off x="0" y="-12368"/>
            <a:ext cx="12192000" cy="6855723"/>
          </a:xfrm>
          <a:prstGeom prst="rect">
            <a:avLst/>
          </a:prstGeom>
          <a:solidFill>
            <a:srgbClr val="002060"/>
          </a:solidFill>
          <a:ln w="317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en-US" sz="2800" b="1" i="1" dirty="0">
                <a:solidFill>
                  <a:srgbClr val="FFFFFF"/>
                </a:solidFill>
                <a:latin typeface="Gill Sans MT"/>
              </a:rPr>
              <a:t>                    </a:t>
            </a:r>
            <a:r>
              <a:rPr lang="en-US" sz="2800" b="1" i="1" u="sng" dirty="0">
                <a:solidFill>
                  <a:srgbClr val="FFFFFF"/>
                </a:solidFill>
                <a:latin typeface="Gill Sans MT"/>
              </a:rPr>
              <a:t>Sunday School  Through the Bible</a:t>
            </a:r>
            <a:r>
              <a:rPr lang="en-US" sz="2800" b="1" i="1" dirty="0">
                <a:solidFill>
                  <a:srgbClr val="FFFFFF"/>
                </a:solidFill>
                <a:latin typeface="Gill Sans MT"/>
              </a:rPr>
              <a:t> (2019 - 2026)</a:t>
            </a:r>
            <a:r>
              <a:rPr lang="en-US" sz="2800" b="1" dirty="0">
                <a:solidFill>
                  <a:srgbClr val="FFFFFF"/>
                </a:solidFill>
                <a:latin typeface="Gill Sans MT"/>
              </a:rPr>
              <a:t> </a:t>
            </a:r>
          </a:p>
          <a:p>
            <a:pPr>
              <a:defRPr/>
            </a:pPr>
            <a:endParaRPr lang="en-US" sz="1050" b="1" i="1" dirty="0">
              <a:solidFill>
                <a:srgbClr val="FFFFFF"/>
              </a:solidFill>
              <a:latin typeface="Gill Sans MT"/>
            </a:endParaRPr>
          </a:p>
          <a:p>
            <a:pPr>
              <a:defRPr/>
            </a:pPr>
            <a:r>
              <a:rPr lang="en-US" sz="2000" b="1" i="1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       Grow in grace, and in the knowledge of our Lord and Savior Jesus Christ </a:t>
            </a:r>
          </a:p>
          <a:p>
            <a:pPr>
              <a:defRPr/>
            </a:pPr>
            <a:r>
              <a:rPr lang="en-US" sz="2000" b="1" i="1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                                                      2 Peter 3:18</a:t>
            </a:r>
            <a:r>
              <a:rPr lang="en-US" sz="2000" b="1" dirty="0">
                <a:solidFill>
                  <a:srgbClr val="FFFFFF">
                    <a:lumMod val="95000"/>
                  </a:srgb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    </a:t>
            </a:r>
          </a:p>
          <a:p>
            <a:pPr>
              <a:defRPr/>
            </a:pPr>
            <a:r>
              <a:rPr lang="en-US" sz="700" b="1" dirty="0">
                <a:solidFill>
                  <a:srgbClr val="FFFFFF">
                    <a:lumMod val="95000"/>
                  </a:srgb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                  </a:t>
            </a:r>
            <a:endParaRPr lang="en-US" sz="2400" b="1" dirty="0">
              <a:solidFill>
                <a:srgbClr val="FFFFFF">
                  <a:lumMod val="95000"/>
                </a:srgbClr>
              </a:solidFill>
              <a:ea typeface="Verdana" panose="020B0604030504040204" pitchFamily="34" charset="0"/>
            </a:endParaRPr>
          </a:p>
          <a:p>
            <a:pPr>
              <a:defRPr/>
            </a:pPr>
            <a:endParaRPr lang="en-US" sz="2000" b="1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>
              <a:defRPr/>
            </a:pPr>
            <a:r>
              <a:rPr lang="en-US" sz="2000" b="1" dirty="0">
                <a:latin typeface="Verdana" panose="020B0604030504040204" pitchFamily="34" charset="0"/>
                <a:ea typeface="Verdana" panose="020B0604030504040204" pitchFamily="34" charset="0"/>
              </a:rPr>
              <a:t>COMPLETED books of the Bible</a:t>
            </a:r>
          </a:p>
          <a:p>
            <a:pPr>
              <a:defRPr/>
            </a:pPr>
            <a:endParaRPr lang="en-US" sz="1100" b="1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>
              <a:defRPr/>
            </a:pPr>
            <a:r>
              <a:rPr lang="en-US" sz="2000" b="1" dirty="0">
                <a:latin typeface="Verdana" panose="020B0604030504040204" pitchFamily="34" charset="0"/>
                <a:ea typeface="Verdana" panose="020B0604030504040204" pitchFamily="34" charset="0"/>
              </a:rPr>
              <a:t>Old Testament: </a:t>
            </a:r>
            <a:r>
              <a:rPr lang="en-US" sz="2000" dirty="0">
                <a:latin typeface="Verdana" panose="020B0604030504040204" pitchFamily="34" charset="0"/>
                <a:ea typeface="Verdana" panose="020B0604030504040204" pitchFamily="34" charset="0"/>
              </a:rPr>
              <a:t> Genesis (4), Exodus (4), Leviticus (2), Numbers (3), Deuteronomy (5),</a:t>
            </a:r>
          </a:p>
          <a:p>
            <a:pPr>
              <a:defRPr/>
            </a:pPr>
            <a:r>
              <a:rPr lang="en-US" sz="2000" dirty="0">
                <a:latin typeface="Verdana" panose="020B0604030504040204" pitchFamily="34" charset="0"/>
                <a:ea typeface="Verdana" panose="020B0604030504040204" pitchFamily="34" charset="0"/>
              </a:rPr>
              <a:t>1-2 Kings (12), Ruth, Esther, Psalms (4), Psalm 68 (3), Asaph (12), Proverbs, Ecclesiastes, Daniel (12), Hosea (9), Amos, Obadiah, Malachi  </a:t>
            </a:r>
          </a:p>
          <a:p>
            <a:pPr>
              <a:defRPr/>
            </a:pPr>
            <a:endParaRPr lang="en-US" sz="11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>
              <a:defRPr/>
            </a:pPr>
            <a:r>
              <a:rPr lang="en-US" sz="2000" b="1" dirty="0">
                <a:latin typeface="Verdana" panose="020B0604030504040204" pitchFamily="34" charset="0"/>
                <a:ea typeface="Verdana" panose="020B0604030504040204" pitchFamily="34" charset="0"/>
              </a:rPr>
              <a:t>New Testament: </a:t>
            </a:r>
            <a:r>
              <a:rPr lang="en-US" sz="2000" dirty="0">
                <a:latin typeface="Verdana" panose="020B0604030504040204" pitchFamily="34" charset="0"/>
                <a:ea typeface="Verdana" panose="020B0604030504040204" pitchFamily="34" charset="0"/>
              </a:rPr>
              <a:t> Mark, Parables (30), Colossians, 1-2 Thessalonians (10), Ephesians, Philemon, Hebrews, James, 2 Peter (4), 1 John (13), 2 John, 3 John, Jude, Revelation (22)</a:t>
            </a:r>
          </a:p>
          <a:p>
            <a:pPr>
              <a:defRPr/>
            </a:pPr>
            <a:endParaRPr lang="en-US" sz="2400" b="1" dirty="0">
              <a:solidFill>
                <a:srgbClr val="FFFFFF">
                  <a:lumMod val="95000"/>
                </a:srgbClr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>
              <a:defRPr/>
            </a:pPr>
            <a:endParaRPr lang="en-US" sz="2000" b="1" dirty="0">
              <a:solidFill>
                <a:srgbClr val="FFFFFF">
                  <a:lumMod val="95000"/>
                </a:srgbClr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>
              <a:defRPr/>
            </a:pPr>
            <a:r>
              <a:rPr lang="en-US" sz="2000" b="1" dirty="0">
                <a:solidFill>
                  <a:srgbClr val="FFFFFF">
                    <a:lumMod val="95000"/>
                  </a:srgb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Wednesdays:  </a:t>
            </a:r>
            <a:r>
              <a:rPr lang="en-US" sz="2000" dirty="0">
                <a:solidFill>
                  <a:srgbClr val="FFFFFF">
                    <a:lumMod val="95000"/>
                  </a:srgb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Judges (15), Song of Songs (15),</a:t>
            </a:r>
          </a:p>
          <a:p>
            <a:pPr>
              <a:defRPr/>
            </a:pPr>
            <a:r>
              <a:rPr lang="en-US" sz="2000" dirty="0">
                <a:solidFill>
                  <a:srgbClr val="FFFFFF">
                    <a:lumMod val="95000"/>
                  </a:srgb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Topics: Prayer (15), Hebrews 11/prophets (36), various (40)  </a:t>
            </a:r>
            <a:endParaRPr lang="en-US" sz="2000" b="1" dirty="0">
              <a:solidFill>
                <a:srgbClr val="FFFFFF">
                  <a:lumMod val="95000"/>
                </a:srgbClr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>
              <a:defRPr/>
            </a:pPr>
            <a:endParaRPr lang="en-US" sz="2400" dirty="0">
              <a:solidFill>
                <a:srgbClr val="FFFFFF">
                  <a:lumMod val="95000"/>
                </a:srgbClr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>
              <a:defRPr/>
            </a:pPr>
            <a:endParaRPr lang="en-US" sz="2400" dirty="0">
              <a:solidFill>
                <a:srgbClr val="FFFFFF">
                  <a:lumMod val="95000"/>
                </a:srgbClr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>
              <a:defRPr/>
            </a:pPr>
            <a:endParaRPr lang="en-US" sz="1200" dirty="0">
              <a:solidFill>
                <a:srgbClr val="FFFFFF">
                  <a:lumMod val="95000"/>
                </a:srgbClr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>
              <a:defRPr/>
            </a:pPr>
            <a:r>
              <a:rPr lang="en-US" sz="2400" dirty="0">
                <a:solidFill>
                  <a:srgbClr val="FFFFFF">
                    <a:lumMod val="95000"/>
                  </a:srgb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Invite to Fellowship Church 2026 daily schedule for Bible and prayer</a:t>
            </a:r>
          </a:p>
          <a:p>
            <a:pPr>
              <a:defRPr/>
            </a:pPr>
            <a:r>
              <a:rPr lang="en-US" sz="2400" b="1" dirty="0">
                <a:solidFill>
                  <a:srgbClr val="FFFFFF">
                    <a:lumMod val="95000"/>
                  </a:srgbClr>
                </a:solidFill>
                <a:latin typeface="Verdana" panose="020B0604030504040204" pitchFamily="34" charset="0"/>
                <a:ea typeface="Verdana" panose="020B0604030504040204" pitchFamily="34" charset="0"/>
                <a:cs typeface="Wingdings 3" panose="05040102010807070707" pitchFamily="18" charset="2"/>
              </a:rPr>
              <a:t>Zechariah</a:t>
            </a:r>
            <a:r>
              <a:rPr lang="en-US" sz="2400" dirty="0">
                <a:solidFill>
                  <a:srgbClr val="FFFFFF">
                    <a:lumMod val="95000"/>
                  </a:srgbClr>
                </a:solidFill>
                <a:latin typeface="Verdana" panose="020B0604030504040204" pitchFamily="34" charset="0"/>
                <a:ea typeface="Verdana" panose="020B0604030504040204" pitchFamily="34" charset="0"/>
                <a:cs typeface="Wingdings 3" panose="05040102010807070707" pitchFamily="18" charset="2"/>
              </a:rPr>
              <a:t>–April 10 to May 15, 2026 (</a:t>
            </a:r>
            <a:r>
              <a:rPr lang="en-US" sz="2400" b="1" dirty="0">
                <a:solidFill>
                  <a:srgbClr val="FFFFFF">
                    <a:lumMod val="95000"/>
                  </a:srgbClr>
                </a:solidFill>
                <a:latin typeface="Verdana" panose="020B0604030504040204" pitchFamily="34" charset="0"/>
                <a:ea typeface="Verdana" panose="020B0604030504040204" pitchFamily="34" charset="0"/>
                <a:cs typeface="Wingdings 3" panose="05040102010807070707" pitchFamily="18" charset="2"/>
              </a:rPr>
              <a:t>Psalm 119</a:t>
            </a:r>
            <a:r>
              <a:rPr lang="en-US" sz="2400" dirty="0">
                <a:solidFill>
                  <a:srgbClr val="FFFFFF">
                    <a:lumMod val="95000"/>
                  </a:srgbClr>
                </a:solidFill>
                <a:latin typeface="Verdana" panose="020B0604030504040204" pitchFamily="34" charset="0"/>
                <a:ea typeface="Verdana" panose="020B0604030504040204" pitchFamily="34" charset="0"/>
                <a:cs typeface="Wingdings 3" panose="05040102010807070707" pitchFamily="18" charset="2"/>
              </a:rPr>
              <a:t>-March 29 to August 23)</a:t>
            </a:r>
            <a:endParaRPr lang="en-US" sz="1200" dirty="0">
              <a:solidFill>
                <a:srgbClr val="FFFFFF">
                  <a:lumMod val="95000"/>
                </a:srgbClr>
              </a:solidFill>
              <a:latin typeface="Verdana" panose="020B0604030504040204" pitchFamily="34" charset="0"/>
              <a:ea typeface="Verdana" panose="020B0604030504040204" pitchFamily="34" charset="0"/>
              <a:cs typeface="Wingdings 3" panose="05040102010807070707" pitchFamily="18" charset="2"/>
            </a:endParaRPr>
          </a:p>
        </p:txBody>
      </p:sp>
      <p:pic>
        <p:nvPicPr>
          <p:cNvPr id="4" name="Picture 3" descr="A person with their arms raised in the air&#10;&#10;Description automatically generated">
            <a:extLst>
              <a:ext uri="{FF2B5EF4-FFF2-40B4-BE49-F238E27FC236}">
                <a16:creationId xmlns:a16="http://schemas.microsoft.com/office/drawing/2014/main" id="{BE629133-1241-426F-B22A-5118E02B2A01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4"/>
              </a:ext>
            </a:extLst>
          </a:blip>
          <a:stretch>
            <a:fillRect/>
          </a:stretch>
        </p:blipFill>
        <p:spPr>
          <a:xfrm>
            <a:off x="8215951" y="3985701"/>
            <a:ext cx="3662689" cy="19137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71126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76AECEE-4930-3638-E265-B8583C2C4E1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3C6D4F3C-70FC-AE9F-8732-F8D6BB7A5F5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86656798"/>
              </p:ext>
            </p:extLst>
          </p:nvPr>
        </p:nvGraphicFramePr>
        <p:xfrm>
          <a:off x="0" y="-3266"/>
          <a:ext cx="12192000" cy="12247429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382137">
                  <a:extLst>
                    <a:ext uri="{9D8B030D-6E8A-4147-A177-3AD203B41FA5}">
                      <a16:colId xmlns:a16="http://schemas.microsoft.com/office/drawing/2014/main" val="1074821787"/>
                    </a:ext>
                  </a:extLst>
                </a:gridCol>
                <a:gridCol w="11809863">
                  <a:extLst>
                    <a:ext uri="{9D8B030D-6E8A-4147-A177-3AD203B41FA5}">
                      <a16:colId xmlns:a16="http://schemas.microsoft.com/office/drawing/2014/main" val="3136049357"/>
                    </a:ext>
                  </a:extLst>
                </a:gridCol>
              </a:tblGrid>
              <a:tr h="627156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" b="1" u="none" dirty="0"/>
                        <a:t>  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600" b="0" u="none" dirty="0"/>
                        <a:t>Parable:  I AM the Door of the Sheep (John 10:1-10)</a:t>
                      </a:r>
                      <a:endParaRPr lang="en-US" sz="2800" u="none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41280864"/>
                  </a:ext>
                </a:extLst>
              </a:tr>
              <a:tr h="388379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3200" b="1" u="none" kern="100" dirty="0">
                        <a:effectLst/>
                        <a:latin typeface="+mn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kumimoji="0" lang="en-US" sz="1000" b="0" i="0" u="none" strike="noStrike" kern="1200" cap="none" spc="0" normalizeH="0" baseline="3000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0" lang="en-US" sz="3200" b="0" i="0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Time:  a Sabbath in the Winter    Place: Jerusalem near a synagogue    Audience:  Pharisees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0" lang="en-US" sz="2800" b="0" i="0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9:1-37  Blind man since birth given sees.  Healed on the sabbath.  Cast out of the synagogue.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0" lang="en-US" sz="2800" b="0" i="0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9:4  I must works the works of Him that sent Me, while it is day:  the night comes when no man can work.   Fasting, John </a:t>
                      </a:r>
                      <a:r>
                        <a:rPr kumimoji="0" lang="en-US" sz="2800" b="1" i="0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9:38-40  Scenario (a blind man sees)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0" lang="en-US" sz="2800" b="1" i="0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10:1-6  </a:t>
                      </a:r>
                      <a:r>
                        <a:rPr kumimoji="0" lang="en-US" sz="2800" b="1" i="0" u="sng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Parable</a:t>
                      </a:r>
                      <a:r>
                        <a:rPr kumimoji="0" lang="en-US" sz="2800" b="1" i="0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:  Thief climbs up another way </a:t>
                      </a:r>
                      <a:r>
                        <a:rPr kumimoji="0" lang="en-US" sz="2400" b="0" i="0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(wisdom.  door 4x, shepherd 6x, sheep 14x)</a:t>
                      </a:r>
                      <a:endParaRPr kumimoji="0" lang="en-US" sz="2400" b="1" i="0" u="none" strike="noStrike" kern="1200" cap="none" spc="0" normalizeH="0" baseline="3000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0" lang="en-US" sz="2400" b="0" i="0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(+) sheepfold/fold 2x, porter 1x.   (-) climbs up some other way, thief, robber, stranger not follow,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0" lang="en-US" sz="2400" b="1" i="0" u="sng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Voice:</a:t>
                      </a:r>
                      <a:r>
                        <a:rPr kumimoji="0" lang="en-US" sz="2400" b="1" i="0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 hear</a:t>
                      </a:r>
                      <a:r>
                        <a:rPr kumimoji="0" lang="en-US" sz="2400" b="0" i="0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– shepherd calls by name, leads out, goes before-sheep follow, know His voice. 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0" lang="en-US" sz="2400" b="1" i="0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Hear not </a:t>
                      </a:r>
                      <a:r>
                        <a:rPr kumimoji="0" lang="en-US" sz="2400" b="0" i="0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the voice of strangers.  He that has an ear, let him hear what the Spirit says unto the churches” Rev 2-3.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0" lang="en-US" sz="2800" b="1" i="0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10:7-10  </a:t>
                      </a:r>
                      <a:r>
                        <a:rPr kumimoji="0" lang="en-US" sz="2800" b="1" i="0" u="sng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Clarification</a:t>
                      </a:r>
                      <a:r>
                        <a:rPr kumimoji="0" lang="en-US" sz="2800" b="1" i="0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:  I AM the Door </a:t>
                      </a:r>
                      <a:r>
                        <a:rPr kumimoji="0" lang="en-US" sz="2400" b="0" i="0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(parable = proverb,  John 16:25-29)  wisdom.  10:8 Jer 23:1-8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0" lang="en-US" sz="2400" b="0" i="0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(-) thieves &amp; robbers:  sheep did not hear.  Thief steals, kills, and destroys.  </a:t>
                      </a:r>
                      <a:r>
                        <a:rPr kumimoji="0" lang="en-US" sz="2400" b="1" i="0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Hireling 3x flees the sheep, cares not for the sheep.</a:t>
                      </a:r>
                      <a:endParaRPr kumimoji="0" lang="en-US" sz="2400" b="0" i="0" u="none" strike="noStrike" kern="1200" cap="none" spc="0" normalizeH="0" baseline="3000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0" lang="en-US" sz="2400" b="0" i="0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(+) any man enter in the door is saved, shall go in &amp; out, and find pasture.  Have life (</a:t>
                      </a:r>
                      <a:r>
                        <a:rPr kumimoji="0" lang="en-US" sz="2400" b="0" i="0" u="none" strike="noStrike" kern="1200" cap="none" spc="0" normalizeH="0" baseline="30000" noProof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salv</a:t>
                      </a:r>
                      <a:r>
                        <a:rPr kumimoji="0" lang="en-US" sz="2400" b="0" i="0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grace) and life more abundantly (</a:t>
                      </a:r>
                      <a:r>
                        <a:rPr kumimoji="0" lang="en-US" sz="2400" b="0" i="0" u="none" strike="noStrike" kern="1200" cap="none" spc="0" normalizeH="0" baseline="30000" noProof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sanct</a:t>
                      </a:r>
                      <a:r>
                        <a:rPr kumimoji="0" lang="en-US" sz="2400" b="0" i="0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grace) 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0" lang="en-US" sz="2800" b="1" i="0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10:11-18  and I AM the Good Shepherd  </a:t>
                      </a:r>
                      <a:r>
                        <a:rPr kumimoji="0" lang="en-US" sz="2400" b="0" i="0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(power, lay down my life-4x, 17-18.  power, take it again-2x) Commandment</a:t>
                      </a:r>
                      <a:endParaRPr kumimoji="0" lang="en-US" sz="2800" b="1" i="0" u="none" strike="noStrike" kern="1200" cap="none" spc="0" normalizeH="0" baseline="3000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0" lang="en-US" sz="2400" b="0" i="0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10:16 other sheep, I MUST bring, they hear my voice, one fold-one shepherd.  Eph 1-3.  Israel &amp; church.   </a:t>
                      </a:r>
                      <a:r>
                        <a:rPr kumimoji="0" lang="en-US" sz="2400" b="1" i="0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Wolf (</a:t>
                      </a:r>
                      <a:r>
                        <a:rPr kumimoji="0" lang="en-US" sz="2400" b="1" i="0" u="none" strike="noStrike" kern="1200" cap="none" spc="0" normalizeH="0" baseline="30000" noProof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satan</a:t>
                      </a:r>
                      <a:r>
                        <a:rPr kumimoji="0" lang="en-US" sz="2400" b="1" i="0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) </a:t>
                      </a:r>
                      <a:r>
                        <a:rPr kumimoji="0" lang="en-US" sz="2400" b="0" i="0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hireling flees.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0" lang="en-US" sz="2800" b="1" i="0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10:25-30  with eternal life  </a:t>
                      </a:r>
                      <a:r>
                        <a:rPr kumimoji="0" lang="en-US" sz="2400" b="0" i="0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(10:27 My sheep hear My voice, and I know them, and they follow Me.  No man can pluck them out</a:t>
                      </a:r>
                      <a:endParaRPr kumimoji="0" lang="en-US" sz="2800" b="1" i="0" u="none" strike="noStrike" kern="1200" cap="none" spc="0" normalizeH="0" baseline="3000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0" lang="en-US" sz="2800" b="0" i="0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Do you hear the voice of the Good Shepherd today?   Hebrews 13:2 the great shepherd of the sheep.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0" lang="en-US" sz="2800" b="0" i="0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Next Sunday:   Mysteries revealed in the parables of Jesus (22x) 19 x, the church(es) saints,  3x, the tribulation saints.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63868108"/>
                  </a:ext>
                </a:extLst>
              </a:tr>
              <a:tr h="551896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5400" b="1" kern="100" dirty="0">
                        <a:effectLst/>
                        <a:latin typeface="+mn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600" b="1" i="0" u="sng" strike="noStrike" kern="1200" cap="none" spc="0" normalizeH="0" baseline="3000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321421982"/>
                  </a:ext>
                </a:extLst>
              </a:tr>
            </a:tbl>
          </a:graphicData>
        </a:graphic>
      </p:graphicFrame>
      <p:sp>
        <p:nvSpPr>
          <p:cNvPr id="3" name="AutoShape 2" descr="Image result for luke 16:1-13">
            <a:extLst>
              <a:ext uri="{FF2B5EF4-FFF2-40B4-BE49-F238E27FC236}">
                <a16:creationId xmlns:a16="http://schemas.microsoft.com/office/drawing/2014/main" id="{C3C17742-C112-3DE8-A081-EC6CF5DCCA14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43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9ACE76AB-5DF5-6A59-5F7F-151B5270019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36628" y="1970308"/>
            <a:ext cx="2133600" cy="2133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9933164"/>
      </p:ext>
    </p:extLst>
  </p:cSld>
  <p:clrMapOvr>
    <a:masterClrMapping/>
  </p:clrMapOvr>
</p:sld>
</file>

<file path=ppt/theme/theme1.xml><?xml version="1.0" encoding="utf-8"?>
<a:theme xmlns:a="http://schemas.openxmlformats.org/drawingml/2006/main" name="Theme1">
  <a:themeElements>
    <a:clrScheme name="Catering Colors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F14D02"/>
      </a:accent1>
      <a:accent2>
        <a:srgbClr val="FDFBF2"/>
      </a:accent2>
      <a:accent3>
        <a:srgbClr val="F49201"/>
      </a:accent3>
      <a:accent4>
        <a:srgbClr val="F4ADE4"/>
      </a:accent4>
      <a:accent5>
        <a:srgbClr val="3841A4"/>
      </a:accent5>
      <a:accent6>
        <a:srgbClr val="068145"/>
      </a:accent6>
      <a:hlink>
        <a:srgbClr val="0563C1"/>
      </a:hlink>
      <a:folHlink>
        <a:srgbClr val="954F72"/>
      </a:folHlink>
    </a:clrScheme>
    <a:fontScheme name="Custom 114">
      <a:majorFont>
        <a:latin typeface="Aharoni"/>
        <a:ea typeface=""/>
        <a:cs typeface=""/>
      </a:majorFont>
      <a:minorFont>
        <a:latin typeface="Gill Sans M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525" row="1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84386A9D-4554-439F-B911-9357214AFBF1}">
  <we:reference id="wa104381063" version="1.0.0.1" store="en-US" storeType="OMEX"/>
  <we:alternateReferences>
    <we:reference id="wa104381063" version="1.0.0.1" store="wa104381063" storeType="OMEX"/>
  </we:alternateReferences>
  <we:properties/>
  <we:bindings/>
  <we:snapshot xmlns:r="http://schemas.openxmlformats.org/officeDocument/2006/relationships"/>
</we:webextension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F3705CF02DF8540BC9025A980CBE32D" ma:contentTypeVersion="8" ma:contentTypeDescription="Create a new document." ma:contentTypeScope="" ma:versionID="7b59e85c8975facf180a11ca812390b4">
  <xsd:schema xmlns:xsd="http://www.w3.org/2001/XMLSchema" xmlns:xs="http://www.w3.org/2001/XMLSchema" xmlns:p="http://schemas.microsoft.com/office/2006/metadata/properties" xmlns:ns3="f98cc253-feff-40fd-b75e-dde241986d3d" xmlns:ns4="7ea62328-f9cb-43bf-99db-6009b3f2bb1b" targetNamespace="http://schemas.microsoft.com/office/2006/metadata/properties" ma:root="true" ma:fieldsID="9c119ad8aaef6563af41b60e6a070d4d" ns3:_="" ns4:_="">
    <xsd:import namespace="f98cc253-feff-40fd-b75e-dde241986d3d"/>
    <xsd:import namespace="7ea62328-f9cb-43bf-99db-6009b3f2bb1b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AutoKeyPoints" minOccurs="0"/>
                <xsd:element ref="ns3:MediaServiceKeyPoints" minOccurs="0"/>
                <xsd:element ref="ns3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98cc253-feff-40fd-b75e-dde241986d3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bjectDetectorVersions" ma:index="1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ea62328-f9cb-43bf-99db-6009b3f2bb1b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2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2C26FB12-DDF0-459A-8AB5-62FB0B2C6A79}">
  <ds:schemaRefs>
    <ds:schemaRef ds:uri="7ea62328-f9cb-43bf-99db-6009b3f2bb1b"/>
    <ds:schemaRef ds:uri="f98cc253-feff-40fd-b75e-dde241986d3d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E6207C0E-3C9C-45D4-8479-63E71002B4C9}">
  <ds:schemaRefs>
    <ds:schemaRef ds:uri="http://purl.org/dc/dcmitype/"/>
    <ds:schemaRef ds:uri="http://schemas.microsoft.com/office/2006/documentManagement/types"/>
    <ds:schemaRef ds:uri="7ea62328-f9cb-43bf-99db-6009b3f2bb1b"/>
    <ds:schemaRef ds:uri="f98cc253-feff-40fd-b75e-dde241986d3d"/>
    <ds:schemaRef ds:uri="http://purl.org/dc/elements/1.1/"/>
    <ds:schemaRef ds:uri="http://schemas.openxmlformats.org/package/2006/metadata/core-properties"/>
    <ds:schemaRef ds:uri="http://www.w3.org/XML/1998/namespace"/>
    <ds:schemaRef ds:uri="http://schemas.microsoft.com/office/infopath/2007/PartnerControls"/>
    <ds:schemaRef ds:uri="http://schemas.microsoft.com/office/2006/metadata/properties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109D4569-AD80-4ADC-9EDD-472BB2761BCB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Theme1</Template>
  <TotalTime>27210</TotalTime>
  <Words>976</Words>
  <Application>Microsoft Office PowerPoint</Application>
  <PresentationFormat>Widescreen</PresentationFormat>
  <Paragraphs>98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3" baseType="lpstr">
      <vt:lpstr>Aharoni</vt:lpstr>
      <vt:lpstr>Aptos</vt:lpstr>
      <vt:lpstr>Arial</vt:lpstr>
      <vt:lpstr>Calibri</vt:lpstr>
      <vt:lpstr>Gill Sans MT</vt:lpstr>
      <vt:lpstr>Verdana</vt:lpstr>
      <vt:lpstr>Theme1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Bill Heath</dc:creator>
  <cp:lastModifiedBy>Bill Heath</cp:lastModifiedBy>
  <cp:revision>76</cp:revision>
  <cp:lastPrinted>2026-04-12T01:57:31Z</cp:lastPrinted>
  <dcterms:created xsi:type="dcterms:W3CDTF">2013-07-15T20:26:40Z</dcterms:created>
  <dcterms:modified xsi:type="dcterms:W3CDTF">2026-04-12T11:52:25Z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0x010100EF3705CF02DF8540BC9025A980CBE32D</vt:lpwstr>
  </property>
</Properties>
</file>