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1"/>
  </p:sldMasterIdLst>
  <p:notesMasterIdLst>
    <p:notesMasterId r:id="rId4"/>
  </p:notesMasterIdLst>
  <p:sldIdLst>
    <p:sldId id="364" r:id="rId2"/>
    <p:sldId id="366" r:id="rId3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67" y="4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6/14/2026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6/14/2026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E5C6185-BA62-417B-B11E-D6CE654AE4F5}"/>
              </a:ext>
            </a:extLst>
          </p:cNvPr>
          <p:cNvSpPr txBox="1"/>
          <p:nvPr/>
        </p:nvSpPr>
        <p:spPr>
          <a:xfrm>
            <a:off x="3678943" y="6292366"/>
            <a:ext cx="52200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Fellowship Church,  June 14, 2026, by Bill Heath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8647" y="570536"/>
            <a:ext cx="6720674" cy="577129"/>
          </a:xfrm>
        </p:spPr>
        <p:txBody>
          <a:bodyPr>
            <a:normAutofit/>
          </a:bodyPr>
          <a:lstStyle/>
          <a:p>
            <a:r>
              <a:rPr lang="en-US" sz="3200" dirty="0"/>
              <a:t>Straight and Balanced</a:t>
            </a:r>
            <a:endParaRPr lang="en-US" sz="1800" dirty="0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8773" y="1706377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44" y="1736858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8B1BFC7-F1FB-7C24-B2DD-713F88A233D1}"/>
              </a:ext>
            </a:extLst>
          </p:cNvPr>
          <p:cNvSpPr txBox="1"/>
          <p:nvPr/>
        </p:nvSpPr>
        <p:spPr>
          <a:xfrm>
            <a:off x="2980207" y="1716538"/>
            <a:ext cx="6720674" cy="4401205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200" dirty="0"/>
          </a:p>
          <a:p>
            <a:pPr algn="ctr"/>
            <a:r>
              <a:rPr lang="en-US" sz="3200" u="sng" dirty="0"/>
              <a:t>Revealing Jesus Christ</a:t>
            </a:r>
          </a:p>
          <a:p>
            <a:pPr algn="ctr"/>
            <a:endParaRPr lang="en-US" sz="1200" dirty="0"/>
          </a:p>
          <a:p>
            <a:pPr algn="ctr"/>
            <a:r>
              <a:rPr lang="en-US" sz="3200" dirty="0"/>
              <a:t>with John’s 12 I AMs</a:t>
            </a:r>
          </a:p>
          <a:p>
            <a:pPr algn="ctr"/>
            <a:endParaRPr lang="en-US" sz="3200" dirty="0"/>
          </a:p>
          <a:p>
            <a:pPr algn="ctr"/>
            <a:r>
              <a:rPr lang="en-US" sz="3600" dirty="0"/>
              <a:t>“the disciple whom Jesus loved”</a:t>
            </a:r>
          </a:p>
          <a:p>
            <a:pPr algn="ctr"/>
            <a:endParaRPr lang="en-US" sz="1400" dirty="0"/>
          </a:p>
          <a:p>
            <a:pPr algn="ctr"/>
            <a:endParaRPr lang="en-US" sz="2000" dirty="0"/>
          </a:p>
          <a:p>
            <a:pPr algn="ctr"/>
            <a:r>
              <a:rPr lang="en-US" sz="3200" dirty="0"/>
              <a:t>Gospel of John = 7 I AMs</a:t>
            </a:r>
          </a:p>
          <a:p>
            <a:pPr algn="ctr"/>
            <a:r>
              <a:rPr lang="en-US" sz="3200" dirty="0"/>
              <a:t>Revelation </a:t>
            </a:r>
            <a:r>
              <a:rPr lang="en-US" sz="3200"/>
              <a:t>= 5 I AMs</a:t>
            </a:r>
            <a:endParaRPr lang="en-US" sz="32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82289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07D1B02-EAD9-CC85-ECB8-A1D12C605A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5001" y="0"/>
            <a:ext cx="90019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96116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33667</TotalTime>
  <Words>84</Words>
  <Application>Microsoft Office PowerPoint</Application>
  <PresentationFormat>Widescreen</PresentationFormat>
  <Paragraphs>15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Aharoni</vt:lpstr>
      <vt:lpstr>Arial</vt:lpstr>
      <vt:lpstr>Calibri</vt:lpstr>
      <vt:lpstr>Gill Sans MT</vt:lpstr>
      <vt:lpstr>Theme1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1332</cp:revision>
  <cp:lastPrinted>2026-06-15T00:20:18Z</cp:lastPrinted>
  <dcterms:created xsi:type="dcterms:W3CDTF">2013-07-15T20:26:40Z</dcterms:created>
  <dcterms:modified xsi:type="dcterms:W3CDTF">2026-06-15T00:20:52Z</dcterms:modified>
</cp:coreProperties>
</file>