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9"/>
  </p:notesMasterIdLst>
  <p:sldIdLst>
    <p:sldId id="391" r:id="rId5"/>
    <p:sldId id="393" r:id="rId6"/>
    <p:sldId id="394" r:id="rId7"/>
    <p:sldId id="395" r:id="rId8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3B633F-71C6-4DB8-968C-D3377417BE33}" v="26" dt="2025-12-07T02:19:04.3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447" autoAdjust="0"/>
  </p:normalViewPr>
  <p:slideViewPr>
    <p:cSldViewPr snapToGrid="0">
      <p:cViewPr varScale="1">
        <p:scale>
          <a:sx n="59" d="100"/>
          <a:sy n="59" d="100"/>
        </p:scale>
        <p:origin x="964" y="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undo custSel modSld">
      <pc:chgData name="Bill Heath" userId="e5502471a9019beb" providerId="LiveId" clId="{813D262F-908F-4E50-9894-E380FCA4CA07}" dt="2025-12-07T03:22:24.939" v="2486" actId="20577"/>
      <pc:docMkLst>
        <pc:docMk/>
      </pc:docMkLst>
      <pc:sldChg chg="modSp mod">
        <pc:chgData name="Bill Heath" userId="e5502471a9019beb" providerId="LiveId" clId="{813D262F-908F-4E50-9894-E380FCA4CA07}" dt="2025-12-06T21:51:59.963" v="1018" actId="20577"/>
        <pc:sldMkLst>
          <pc:docMk/>
          <pc:sldMk cId="3667287670" sldId="391"/>
        </pc:sldMkLst>
        <pc:spChg chg="mod">
          <ac:chgData name="Bill Heath" userId="e5502471a9019beb" providerId="LiveId" clId="{813D262F-908F-4E50-9894-E380FCA4CA07}" dt="2025-11-23T23:53:31.330" v="384" actId="20577"/>
          <ac:spMkLst>
            <pc:docMk/>
            <pc:sldMk cId="3667287670" sldId="391"/>
            <ac:spMk id="2" creationId="{78ED4D35-0A64-C74A-376D-4AD69E51AFCE}"/>
          </ac:spMkLst>
        </pc:spChg>
        <pc:graphicFrameChg chg="mod modGraphic">
          <ac:chgData name="Bill Heath" userId="e5502471a9019beb" providerId="LiveId" clId="{813D262F-908F-4E50-9894-E380FCA4CA07}" dt="2025-12-06T21:51:59.963" v="1018" actId="20577"/>
          <ac:graphicFrameMkLst>
            <pc:docMk/>
            <pc:sldMk cId="3667287670" sldId="391"/>
            <ac:graphicFrameMk id="4102" creationId="{28F66BBF-B579-361C-14F8-F34EF300E14D}"/>
          </ac:graphicFrameMkLst>
        </pc:graphicFrameChg>
      </pc:sldChg>
      <pc:sldChg chg="addSp delSp modSp mod">
        <pc:chgData name="Bill Heath" userId="e5502471a9019beb" providerId="LiveId" clId="{813D262F-908F-4E50-9894-E380FCA4CA07}" dt="2025-12-06T21:51:09.189" v="1016" actId="20577"/>
        <pc:sldMkLst>
          <pc:docMk/>
          <pc:sldMk cId="4273682000" sldId="393"/>
        </pc:sldMkLst>
        <pc:spChg chg="mod">
          <ac:chgData name="Bill Heath" userId="e5502471a9019beb" providerId="LiveId" clId="{813D262F-908F-4E50-9894-E380FCA4CA07}" dt="2025-12-06T21:51:09.189" v="1016" actId="20577"/>
          <ac:spMkLst>
            <pc:docMk/>
            <pc:sldMk cId="4273682000" sldId="393"/>
            <ac:spMk id="8" creationId="{8D103ACA-B756-C7BF-6775-62E103BD2DEC}"/>
          </ac:spMkLst>
        </pc:spChg>
        <pc:picChg chg="add del mod">
          <ac:chgData name="Bill Heath" userId="e5502471a9019beb" providerId="LiveId" clId="{813D262F-908F-4E50-9894-E380FCA4CA07}" dt="2025-12-06T21:38:36.764" v="750" actId="478"/>
          <ac:picMkLst>
            <pc:docMk/>
            <pc:sldMk cId="4273682000" sldId="393"/>
            <ac:picMk id="4" creationId="{AEAF7010-0ADE-F396-7D71-74BCFF2A8686}"/>
          </ac:picMkLst>
        </pc:picChg>
        <pc:picChg chg="add del mod">
          <ac:chgData name="Bill Heath" userId="e5502471a9019beb" providerId="LiveId" clId="{813D262F-908F-4E50-9894-E380FCA4CA07}" dt="2025-12-06T21:37:05.363" v="726" actId="478"/>
          <ac:picMkLst>
            <pc:docMk/>
            <pc:sldMk cId="4273682000" sldId="393"/>
            <ac:picMk id="5" creationId="{78EAA638-FA91-A1FF-6F4E-6F6BF5B52BB9}"/>
          </ac:picMkLst>
        </pc:picChg>
        <pc:picChg chg="mod">
          <ac:chgData name="Bill Heath" userId="e5502471a9019beb" providerId="LiveId" clId="{813D262F-908F-4E50-9894-E380FCA4CA07}" dt="2025-12-06T21:50:26.875" v="985" actId="14100"/>
          <ac:picMkLst>
            <pc:docMk/>
            <pc:sldMk cId="4273682000" sldId="393"/>
            <ac:picMk id="6" creationId="{A187FF0C-E781-CD57-D6B5-CE984F04741C}"/>
          </ac:picMkLst>
        </pc:picChg>
        <pc:picChg chg="add del mod">
          <ac:chgData name="Bill Heath" userId="e5502471a9019beb" providerId="LiveId" clId="{813D262F-908F-4E50-9894-E380FCA4CA07}" dt="2025-12-06T21:46:57.850" v="896" actId="478"/>
          <ac:picMkLst>
            <pc:docMk/>
            <pc:sldMk cId="4273682000" sldId="393"/>
            <ac:picMk id="9" creationId="{11551E5E-356A-4C7F-2D1D-46969ED68E2F}"/>
          </ac:picMkLst>
        </pc:picChg>
        <pc:picChg chg="add mod">
          <ac:chgData name="Bill Heath" userId="e5502471a9019beb" providerId="LiveId" clId="{813D262F-908F-4E50-9894-E380FCA4CA07}" dt="2025-12-06T21:50:37.121" v="994" actId="1038"/>
          <ac:picMkLst>
            <pc:docMk/>
            <pc:sldMk cId="4273682000" sldId="393"/>
            <ac:picMk id="11" creationId="{4D205F73-F743-D068-1DFB-EDD23FE722AC}"/>
          </ac:picMkLst>
        </pc:picChg>
        <pc:picChg chg="add mod">
          <ac:chgData name="Bill Heath" userId="e5502471a9019beb" providerId="LiveId" clId="{813D262F-908F-4E50-9894-E380FCA4CA07}" dt="2025-12-06T21:47:32.907" v="909" actId="14100"/>
          <ac:picMkLst>
            <pc:docMk/>
            <pc:sldMk cId="4273682000" sldId="393"/>
            <ac:picMk id="16" creationId="{6DA54D57-DA00-8C07-8E9D-C943CAC20C85}"/>
          </ac:picMkLst>
        </pc:picChg>
      </pc:sldChg>
      <pc:sldChg chg="modSp mod">
        <pc:chgData name="Bill Heath" userId="e5502471a9019beb" providerId="LiveId" clId="{813D262F-908F-4E50-9894-E380FCA4CA07}" dt="2025-12-07T03:22:24.939" v="2486" actId="20577"/>
        <pc:sldMkLst>
          <pc:docMk/>
          <pc:sldMk cId="1411235284" sldId="394"/>
        </pc:sldMkLst>
        <pc:graphicFrameChg chg="mod modGraphic">
          <ac:chgData name="Bill Heath" userId="e5502471a9019beb" providerId="LiveId" clId="{813D262F-908F-4E50-9894-E380FCA4CA07}" dt="2025-12-07T03:22:24.939" v="2486" actId="20577"/>
          <ac:graphicFrameMkLst>
            <pc:docMk/>
            <pc:sldMk cId="1411235284" sldId="394"/>
            <ac:graphicFrameMk id="2" creationId="{39EA3FA5-EA19-BCD5-BA32-9A3E01888D79}"/>
          </ac:graphicFrameMkLst>
        </pc:graphicFrameChg>
      </pc:sldChg>
      <pc:sldChg chg="modSp mod">
        <pc:chgData name="Bill Heath" userId="e5502471a9019beb" providerId="LiveId" clId="{813D262F-908F-4E50-9894-E380FCA4CA07}" dt="2025-11-24T00:04:45.243" v="647" actId="20577"/>
        <pc:sldMkLst>
          <pc:docMk/>
          <pc:sldMk cId="2017112683" sldId="395"/>
        </pc:sldMkLst>
        <pc:spChg chg="mod">
          <ac:chgData name="Bill Heath" userId="e5502471a9019beb" providerId="LiveId" clId="{813D262F-908F-4E50-9894-E380FCA4CA07}" dt="2025-11-24T00:04:45.243" v="647" actId="20577"/>
          <ac:spMkLst>
            <pc:docMk/>
            <pc:sldMk cId="2017112683" sldId="395"/>
            <ac:spMk id="2" creationId="{E5B3625D-F528-4CA8-924C-1D328F94D205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6395EB-D212-4576-AD95-E0031CEE102B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algn="ctr"/>
          <a:r>
            <a:rPr lang="en-US" sz="2400" dirty="0"/>
            <a:t>Jesus Teaches in Parables</a:t>
          </a:r>
        </a:p>
        <a:p>
          <a:pPr algn="l"/>
          <a:r>
            <a:rPr lang="en-US" sz="2400" dirty="0"/>
            <a:t>1.  New Wine in New Bottles (Luke 5:37-39)</a:t>
          </a:r>
        </a:p>
        <a:p>
          <a:pPr algn="l"/>
          <a:r>
            <a:rPr lang="en-US" sz="2400" dirty="0"/>
            <a:t>2.  Let us Bind the Strong Man (Mark 3:23-30)</a:t>
          </a:r>
        </a:p>
        <a:p>
          <a:pPr algn="l"/>
          <a:r>
            <a:rPr lang="en-US" sz="2400" dirty="0"/>
            <a:t>3.  Is My House Built on Rock? (Luke6:46-49)</a:t>
          </a:r>
        </a:p>
        <a:p>
          <a:pPr algn="l"/>
          <a:r>
            <a:rPr lang="en-US" sz="2400" dirty="0"/>
            <a:t>4.  </a:t>
          </a:r>
          <a:r>
            <a:rPr lang="en-US" sz="2400" b="0" dirty="0"/>
            <a:t>Asaph’s Secret Revealed (Matthew 13:1-52) </a:t>
          </a:r>
          <a:endParaRPr lang="en-US" sz="2400" dirty="0"/>
        </a:p>
        <a:p>
          <a:pPr algn="l"/>
          <a:r>
            <a:rPr lang="en-US" sz="2400" dirty="0"/>
            <a:t>5.  Workers Time in the Vineyard  (Mt 20:1-16)</a:t>
          </a:r>
        </a:p>
        <a:p>
          <a:pPr algn="l"/>
          <a:r>
            <a:rPr lang="en-US" sz="2400" dirty="0"/>
            <a:t>6.  The Rich Fool (Luke 12:13-21)</a:t>
          </a:r>
        </a:p>
        <a:p>
          <a:pPr algn="l"/>
          <a:r>
            <a:rPr lang="en-US" sz="2400" dirty="0"/>
            <a:t>7.</a:t>
          </a:r>
        </a:p>
        <a:p>
          <a:pPr algn="l"/>
          <a:r>
            <a:rPr lang="en-US" sz="2400" dirty="0"/>
            <a:t>8.</a:t>
          </a:r>
        </a:p>
        <a:p>
          <a:pPr algn="l"/>
          <a:r>
            <a:rPr lang="en-US" sz="2400" dirty="0"/>
            <a:t>9.</a:t>
          </a:r>
        </a:p>
        <a:p>
          <a:pPr algn="l"/>
          <a:r>
            <a:rPr lang="en-US" sz="2400" dirty="0"/>
            <a:t>10.</a:t>
          </a:r>
        </a:p>
      </dgm:t>
    </dgm:pt>
    <dgm:pt modelId="{BAB21EC9-4A22-4968-8D0D-3824B2256B04}" type="parTrans" cxnId="{D4EEE82B-2F8F-438D-9DC3-F48790E5C7A4}">
      <dgm:prSet/>
      <dgm:spPr/>
      <dgm:t>
        <a:bodyPr/>
        <a:lstStyle/>
        <a:p>
          <a:endParaRPr lang="en-US" sz="3200"/>
        </a:p>
      </dgm:t>
    </dgm:pt>
    <dgm:pt modelId="{05C68778-4295-443B-AEC7-A6A3560666AC}" type="sibTrans" cxnId="{D4EEE82B-2F8F-438D-9DC3-F48790E5C7A4}">
      <dgm:prSet/>
      <dgm:spPr/>
      <dgm:t>
        <a:bodyPr/>
        <a:lstStyle/>
        <a:p>
          <a:endParaRPr lang="en-US" sz="3200"/>
        </a:p>
      </dgm:t>
    </dgm:pt>
    <dgm:pt modelId="{DF4B7AFE-6F6A-4FB4-8C9E-280AAA1D2357}" type="pres">
      <dgm:prSet presAssocID="{AF333EA7-FC35-4F29-9609-CCCBA411E5D3}" presName="diagram" presStyleCnt="0">
        <dgm:presLayoutVars>
          <dgm:dir/>
          <dgm:resizeHandles val="exact"/>
        </dgm:presLayoutVars>
      </dgm:prSet>
      <dgm:spPr/>
    </dgm:pt>
    <dgm:pt modelId="{0996E49C-A895-4D1A-A77D-DF39E7343AC7}" type="pres">
      <dgm:prSet presAssocID="{1F6395EB-D212-4576-AD95-E0031CEE102B}" presName="node" presStyleLbl="node1" presStyleIdx="0" presStyleCnt="1" custScaleX="97178" custScaleY="134301" custLinFactNeighborX="501" custLinFactNeighborY="-1361">
        <dgm:presLayoutVars>
          <dgm:bulletEnabled val="1"/>
        </dgm:presLayoutVars>
      </dgm:prSet>
      <dgm:spPr/>
    </dgm:pt>
  </dgm:ptLst>
  <dgm:cxnLst>
    <dgm:cxn modelId="{D4EEE82B-2F8F-438D-9DC3-F48790E5C7A4}" srcId="{AF333EA7-FC35-4F29-9609-CCCBA411E5D3}" destId="{1F6395EB-D212-4576-AD95-E0031CEE102B}" srcOrd="0" destOrd="0" parTransId="{BAB21EC9-4A22-4968-8D0D-3824B2256B04}" sibTransId="{05C68778-4295-443B-AEC7-A6A3560666AC}"/>
    <dgm:cxn modelId="{4A1EC982-B90C-446E-84E7-43F6B032C521}" type="presOf" srcId="{1F6395EB-D212-4576-AD95-E0031CEE102B}" destId="{0996E49C-A895-4D1A-A77D-DF39E7343AC7}" srcOrd="0" destOrd="0" presId="urn:microsoft.com/office/officeart/2005/8/layout/default"/>
    <dgm:cxn modelId="{467958E0-94B8-4E14-BD07-BCEF9865704E}" type="presOf" srcId="{AF333EA7-FC35-4F29-9609-CCCBA411E5D3}" destId="{DF4B7AFE-6F6A-4FB4-8C9E-280AAA1D2357}" srcOrd="0" destOrd="0" presId="urn:microsoft.com/office/officeart/2005/8/layout/default"/>
    <dgm:cxn modelId="{130DAC77-894B-4E13-BCE9-F6A6EFCB867C}" type="presParOf" srcId="{DF4B7AFE-6F6A-4FB4-8C9E-280AAA1D2357}" destId="{0996E49C-A895-4D1A-A77D-DF39E7343AC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96E49C-A895-4D1A-A77D-DF39E7343AC7}">
      <dsp:nvSpPr>
        <dsp:cNvPr id="0" name=""/>
        <dsp:cNvSpPr/>
      </dsp:nvSpPr>
      <dsp:spPr>
        <a:xfrm>
          <a:off x="123531" y="0"/>
          <a:ext cx="6122031" cy="5076426"/>
        </a:xfrm>
        <a:prstGeom prst="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Jesus Teaches in Parables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1.  New Wine in New Bottles (Luke 5:37-39)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2.  Let us Bind the Strong Man (Mark 3:23-30)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3.  Is My House Built on Rock? (Luke6:46-49)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4.  </a:t>
          </a:r>
          <a:r>
            <a:rPr lang="en-US" sz="2400" b="0" kern="1200" dirty="0"/>
            <a:t>Asaph’s Secret Revealed (Matthew 13:1-52) </a:t>
          </a:r>
          <a:endParaRPr lang="en-US" sz="2400" kern="1200" dirty="0"/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5.  Workers Time in the Vineyard  (Mt 20:1-16)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6.  The Rich Fool (Luke 12:13-21)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7.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8.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9.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10.</a:t>
          </a:r>
        </a:p>
      </dsp:txBody>
      <dsp:txXfrm>
        <a:off x="123531" y="0"/>
        <a:ext cx="6122031" cy="50764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(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769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12/6/2025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12/6/2025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bing.com/videos/riverview/relatedvideo?&amp;q=parables+in+blues+new+wine+in+old+bottles&amp;&amp;mid=07E04DA31226A6C2E15B07E04DA31226A6C2E15B&amp;&amp;FORM=VRDGAR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587812"/>
            <a:ext cx="3692116" cy="69688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Straight &amp; Balanced</a:t>
            </a:r>
          </a:p>
          <a:p>
            <a:r>
              <a:rPr lang="en-US" sz="2000" dirty="0"/>
              <a:t>(Luke 3:4-6)</a:t>
            </a:r>
            <a:endParaRPr lang="en-US" sz="2000" dirty="0">
              <a:highlight>
                <a:srgbClr val="FFFF00"/>
              </a:highlight>
            </a:endParaRPr>
          </a:p>
          <a:p>
            <a:endParaRPr lang="en-US" sz="2000" b="1" dirty="0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11706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19514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2 Kings 21:13, Ps 5:8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4:25-27,  Amos 7:7-8 Isaiah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2 Timothy 3:10,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68" y="4141028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Proverbs 20:10</a:t>
            </a:r>
            <a:endParaRPr lang="en-US" sz="2000" dirty="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Daniel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 dirty="0"/>
              <a:t>NT:  Hebrews 12:1</a:t>
            </a:r>
          </a:p>
          <a:p>
            <a:r>
              <a:rPr lang="en-US" sz="2000" dirty="0"/>
              <a:t>1 Cor 3:11-15</a:t>
            </a:r>
          </a:p>
          <a:p>
            <a:r>
              <a:rPr lang="en-US" sz="2000" dirty="0"/>
              <a:t>Philippians 4:5</a:t>
            </a:r>
          </a:p>
          <a:p>
            <a:r>
              <a:rPr lang="en-US" sz="2000" dirty="0"/>
              <a:t>James 3:17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December 7, 2025           </a:t>
            </a:r>
            <a:r>
              <a:rPr lang="en-US" sz="2000" b="1" dirty="0"/>
              <a:t>2 Peter 3:18 Sunday School</a:t>
            </a:r>
            <a:r>
              <a:rPr lang="en-US" sz="2000" dirty="0"/>
              <a:t>	    		          Bill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2597780"/>
              </p:ext>
            </p:extLst>
          </p:nvPr>
        </p:nvGraphicFramePr>
        <p:xfrm>
          <a:off x="3153716" y="1411706"/>
          <a:ext cx="6305970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hlinkClick r:id="rId10"/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3692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Music:  Parables in Blues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5FFFA0-A986-5052-3541-2A5CA19F6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103ACA-B756-C7BF-6775-62E103BD2DEC}"/>
              </a:ext>
            </a:extLst>
          </p:cNvPr>
          <p:cNvSpPr txBox="1"/>
          <p:nvPr/>
        </p:nvSpPr>
        <p:spPr>
          <a:xfrm>
            <a:off x="83122" y="4213038"/>
            <a:ext cx="1213718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Next Sunday, read the parable (15) in Luke 12:35-48.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A parable is an earthly story of a heavenly truth.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87FF0C-E781-CD57-D6B5-CE984F0474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09" y="56722"/>
            <a:ext cx="12049614" cy="11109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DA54D57-DA00-8C07-8E9D-C943CAC20C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24" y="5887520"/>
            <a:ext cx="11981217" cy="83161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D205F73-F743-D068-1DFB-EDD23FE722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8436" y="1525203"/>
            <a:ext cx="11880861" cy="218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8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D6BAA8-1C56-1E7E-D4F9-D2191605E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9EA3FA5-EA19-BCD5-BA32-9A3E01888D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687311"/>
              </p:ext>
            </p:extLst>
          </p:nvPr>
        </p:nvGraphicFramePr>
        <p:xfrm>
          <a:off x="10888" y="0"/>
          <a:ext cx="12181112" cy="689765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89312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0591800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81108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" b="1" dirty="0"/>
                        <a:t>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dirty="0"/>
                        <a:t>The Rich Fool, Luke 12:13-21 (12:1-12)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11374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12:1-12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(Mt 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Jesus speaks to His disciples </a:t>
                      </a:r>
                      <a:r>
                        <a:rPr lang="en-US" sz="36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(centered around sending the </a:t>
                      </a:r>
                      <a:r>
                        <a:rPr lang="en-US" sz="3600" b="0" kern="1200" baseline="300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 Apostles)</a:t>
                      </a:r>
                      <a:endParaRPr lang="en-US" sz="36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32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same in Luke 12:2-8 and Matthew 10:26-33, only to Israel in Mt 10:1-25, 34-42 tribulation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3357159"/>
                  </a:ext>
                </a:extLst>
              </a:tr>
              <a:tr h="10450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12:13-15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One asks Jesus </a:t>
                      </a:r>
                      <a:r>
                        <a:rPr lang="en-US" sz="36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judge a family inheritance (law of Moses, Numbers 27:9-11)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(Moses, John 5:22, 1 Cor 6:1-8, 2 Cor 5:10, Jude 1:14-15)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699194"/>
                  </a:ext>
                </a:extLst>
              </a:tr>
              <a:tr h="10615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12:16-19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Jesus’ response </a:t>
                      </a: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 a parable of a certain rich man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(James 2:1-5)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  <a:tr h="11947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12:20-21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God’s response 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the rich man </a:t>
                      </a:r>
                    </a:p>
                    <a:p>
                      <a:endParaRPr lang="en-US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(Matthew 6:24)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5729222"/>
                  </a:ext>
                </a:extLst>
              </a:tr>
              <a:tr h="8666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400" b="1" dirty="0"/>
                        <a:t>Decision</a:t>
                      </a:r>
                      <a:endParaRPr 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300" b="0" dirty="0"/>
                    </a:p>
                    <a:p>
                      <a:endParaRPr lang="en-US" sz="300" b="0" dirty="0"/>
                    </a:p>
                    <a:p>
                      <a:endParaRPr lang="en-US" sz="300" b="0" dirty="0"/>
                    </a:p>
                    <a:p>
                      <a:endParaRPr lang="en-US" sz="300" b="0" dirty="0"/>
                    </a:p>
                    <a:p>
                      <a:r>
                        <a:rPr lang="en-US" sz="2400" b="0" dirty="0"/>
                        <a:t>Am I building treasure on earth for myself or riches toward God?</a:t>
                      </a:r>
                    </a:p>
                    <a:p>
                      <a:endParaRPr lang="en-US" sz="1600" b="0" dirty="0"/>
                    </a:p>
                    <a:p>
                      <a:r>
                        <a:rPr lang="en-US" sz="2400" b="0" dirty="0"/>
                        <a:t>3 factors:  Time, friends, &amp; Jesus (Inheritance:  Ro 8:17, James 2:5,  Rev 2:9, 3:17-18)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474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1235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0"/>
            <a:ext cx="12192000" cy="6871112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Sunday School  Through the Bible</a:t>
            </a: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(2023 - 2025)</a:t>
            </a:r>
            <a:r>
              <a:rPr kumimoji="0" lang="en-US" sz="2800" b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 Ruth, Esther, Psalms (4), Psalm 68 (3), Asaph (12), Proverbs, Ecclesiastes,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Mark, Parables (8), Colossians, 1-2 Thessalonians (10), Ephesians, Philemon, James, 2 Peter (4), 2 John, Jude 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5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Invitation to Fellowship Church 2026 daily schedule for Bible and prayer</a:t>
            </a:r>
          </a:p>
          <a:p>
            <a:pPr>
              <a:defRPr/>
            </a:pP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1 Corinthians </a:t>
            </a: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– January and February 2026 (60-day daily word &amp; prayer)</a:t>
            </a:r>
            <a:endParaRPr lang="en-US" sz="12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087447" y="3679361"/>
            <a:ext cx="4273294" cy="223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68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207C0E-3C9C-45D4-8479-63E71002B4C9}">
  <ds:schemaRefs>
    <ds:schemaRef ds:uri="7ea62328-f9cb-43bf-99db-6009b3f2bb1b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f98cc253-feff-40fd-b75e-dde241986d3d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2C26FB12-DDF0-459A-8AB5-62FB0B2C6A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8cc253-feff-40fd-b75e-dde241986d3d"/>
    <ds:schemaRef ds:uri="7ea62328-f9cb-43bf-99db-6009b3f2bb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98356</TotalTime>
  <Words>523</Words>
  <Application>Microsoft Office PowerPoint</Application>
  <PresentationFormat>Widescreen</PresentationFormat>
  <Paragraphs>87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Bill Heath</cp:lastModifiedBy>
  <cp:revision>1807</cp:revision>
  <cp:lastPrinted>2025-12-06T21:52:43Z</cp:lastPrinted>
  <dcterms:created xsi:type="dcterms:W3CDTF">2013-07-15T20:26:40Z</dcterms:created>
  <dcterms:modified xsi:type="dcterms:W3CDTF">2025-12-07T03:22:25Z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