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sldx" ContentType="application/vnd.openxmlformats-officedocument.presentationml.slide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1"/>
  </p:notesMasterIdLst>
  <p:sldIdLst>
    <p:sldId id="372" r:id="rId5"/>
    <p:sldId id="382" r:id="rId6"/>
    <p:sldId id="384" r:id="rId7"/>
    <p:sldId id="386" r:id="rId8"/>
    <p:sldId id="383" r:id="rId9"/>
    <p:sldId id="380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477F-9452-1C77-5F68-64F0E676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170FCF-CC92-78AD-C7FF-8658566CE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71C4C-20E7-65B4-8998-E510E6F5E1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922A5-9F7E-F6DA-9267-E42012C8A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02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3371-5C9B-094F-E0C4-96631947E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86EF8-EE18-E290-7759-BE4F39D4F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29BD0-5AAA-7509-79CE-A6E045725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2CE35-D90D-7473-9F59-BA7AAFFC6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59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.sld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40640" y="-20636"/>
            <a:ext cx="1161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Mar 23, 2025                                                   			   	     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07831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The Second Letter of Peter,  Last Things to Remember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Climbing the Stairway “into” Heaven (2 Peter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False Teachers in the Church (2 Peter 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76BD25-E366-23E4-6725-05795D44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CC2E5AC-C4EC-9E18-499F-3CE205B7F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010579"/>
              </p:ext>
            </p:extLst>
          </p:nvPr>
        </p:nvGraphicFramePr>
        <p:xfrm>
          <a:off x="1570383" y="51207"/>
          <a:ext cx="91884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3" imgW="10522998" imgH="7852804" progId="PowerPoint.Slide.12">
                  <p:embed/>
                </p:oleObj>
              </mc:Choice>
              <mc:Fallback>
                <p:oleObj name="Slide" r:id="rId3" imgW="10522998" imgH="7852804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0383" y="51207"/>
                        <a:ext cx="91884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03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5BD2C-F3DD-30DB-FDD2-996D753A1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55" y="0"/>
            <a:ext cx="8863589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9BB73B-D1A2-0FE7-96B5-957F7129EF50}"/>
              </a:ext>
            </a:extLst>
          </p:cNvPr>
          <p:cNvSpPr txBox="1"/>
          <p:nvPr/>
        </p:nvSpPr>
        <p:spPr>
          <a:xfrm>
            <a:off x="3209573" y="890405"/>
            <a:ext cx="6017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B.  2 Peter 2:  Protect &amp; Warn the Sheep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Information for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3581FC-2E9C-C182-16BE-E21D8F9DB36D}"/>
              </a:ext>
            </a:extLst>
          </p:cNvPr>
          <p:cNvSpPr txBox="1"/>
          <p:nvPr/>
        </p:nvSpPr>
        <p:spPr>
          <a:xfrm>
            <a:off x="3609521" y="5146706"/>
            <a:ext cx="53867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C.  Jude:  Protect &amp; Warn the Sheep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Action by the local church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5B045-BA75-35C3-679A-8DC551FA9662}"/>
              </a:ext>
            </a:extLst>
          </p:cNvPr>
          <p:cNvSpPr txBox="1"/>
          <p:nvPr/>
        </p:nvSpPr>
        <p:spPr>
          <a:xfrm>
            <a:off x="1959425" y="-56655"/>
            <a:ext cx="8196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A.  2 Timothy 3: 1-9, 10-17:  Protect &amp; Warn the Sheep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Action by the local church Pastor</a:t>
            </a:r>
          </a:p>
        </p:txBody>
      </p:sp>
    </p:spTree>
    <p:extLst>
      <p:ext uri="{BB962C8B-B14F-4D97-AF65-F5344CB8AC3E}">
        <p14:creationId xmlns:p14="http://schemas.microsoft.com/office/powerpoint/2010/main" val="151119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F1D052-F2F9-E174-9AE9-BE55F201AC14}"/>
              </a:ext>
            </a:extLst>
          </p:cNvPr>
          <p:cNvSpPr txBox="1"/>
          <p:nvPr/>
        </p:nvSpPr>
        <p:spPr>
          <a:xfrm>
            <a:off x="195943" y="97976"/>
            <a:ext cx="1184365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The Shepherd and the Sheep</a:t>
            </a:r>
          </a:p>
          <a:p>
            <a:pPr algn="ctr"/>
            <a:endParaRPr lang="en-US" sz="1200" b="1" dirty="0"/>
          </a:p>
          <a:p>
            <a:r>
              <a:rPr lang="en-US" sz="3200" b="1" dirty="0"/>
              <a:t>John 10:1-21  Jesus is the Good Shepherd</a:t>
            </a:r>
          </a:p>
          <a:p>
            <a:endParaRPr lang="en-US" sz="1200" b="1" dirty="0"/>
          </a:p>
          <a:p>
            <a:r>
              <a:rPr lang="en-US" sz="3200" b="1" dirty="0"/>
              <a:t>John 21:15-17  Jesus said to Simon Peter </a:t>
            </a:r>
          </a:p>
          <a:p>
            <a:endParaRPr lang="en-US" sz="1200" b="1" dirty="0"/>
          </a:p>
          <a:p>
            <a:r>
              <a:rPr lang="en-US" sz="3200" b="1" dirty="0"/>
              <a:t>Do you love Me?  Do you love Me?  Do you love (friend) Me?</a:t>
            </a:r>
          </a:p>
          <a:p>
            <a:endParaRPr lang="en-US" sz="1200" b="1" dirty="0"/>
          </a:p>
          <a:p>
            <a:r>
              <a:rPr lang="en-US" sz="3200" b="1" dirty="0"/>
              <a:t>Feed My lambs, feed My sheep, feed My sheep</a:t>
            </a:r>
          </a:p>
          <a:p>
            <a:endParaRPr lang="en-US" sz="3200" b="1" dirty="0"/>
          </a:p>
          <a:p>
            <a:r>
              <a:rPr lang="en-US" sz="3200" b="1" dirty="0"/>
              <a:t>2 Peter 1:  Peter feeds Jesus’ lambs – the true Church</a:t>
            </a:r>
          </a:p>
          <a:p>
            <a:endParaRPr lang="en-US" sz="1200" b="1" dirty="0"/>
          </a:p>
          <a:p>
            <a:r>
              <a:rPr lang="en-US" sz="3200" b="1" dirty="0"/>
              <a:t>2 Peter 2:  Peter protects Jesus’ sheep – the true Church</a:t>
            </a:r>
          </a:p>
          <a:p>
            <a:endParaRPr lang="en-US" sz="1200" b="1" dirty="0"/>
          </a:p>
          <a:p>
            <a:r>
              <a:rPr lang="en-US" sz="3200" b="1" dirty="0"/>
              <a:t>2 Peter 3:  Peter guides Jesus’ sheep – the true Church</a:t>
            </a:r>
          </a:p>
          <a:p>
            <a:endParaRPr lang="en-US" sz="3200" b="1" dirty="0"/>
          </a:p>
          <a:p>
            <a:r>
              <a:rPr lang="en-US" sz="3200" b="1" dirty="0"/>
              <a:t>Hebrews 13:20 “that great shepherd of the sheep”  1 Peter 5</a:t>
            </a:r>
          </a:p>
        </p:txBody>
      </p:sp>
    </p:spTree>
    <p:extLst>
      <p:ext uri="{BB962C8B-B14F-4D97-AF65-F5344CB8AC3E}">
        <p14:creationId xmlns:p14="http://schemas.microsoft.com/office/powerpoint/2010/main" val="168015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0B02-05DF-D873-AA31-F46567E0C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84F1B3-D6C1-6187-5C78-DF0133A07D6E}"/>
              </a:ext>
            </a:extLst>
          </p:cNvPr>
          <p:cNvSpPr txBox="1"/>
          <p:nvPr/>
        </p:nvSpPr>
        <p:spPr>
          <a:xfrm>
            <a:off x="0" y="10160"/>
            <a:ext cx="12192000" cy="681725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2 Peter 2 – False Teachers in the Church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1-3   Many follow their d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octrine:  pride, power, money, and lust </a:t>
            </a:r>
            <a:endParaRPr lang="en-US" sz="16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Continuation of 2 Peter 1:16:a  (not follow cunningly devised fables) and 1:19-21 (true prophecy)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4-9  Three examples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</a:t>
            </a:r>
            <a:r>
              <a:rPr lang="en-US" sz="1600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Heaven’s fallen angels before darkness was upon the waters of the earth (Genesis 1:1-2, Rev 12:7, pride of life)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</a:t>
            </a:r>
            <a:r>
              <a:rPr lang="en-US" sz="1600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World destroyed by water.  Noah rescued before the wrath of God (Genesis 4-6, lust of eyes)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</a:t>
            </a:r>
            <a:r>
              <a:rPr lang="en-US" sz="1600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rd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City of Sodom destroyed by fire &amp; brimstone. Lot rescued before the wrath of God  (Gen 13, 18-19, lust of flesh)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10-13a  Character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Good and evil angels over the true and false teachers.  False teachers are as natural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brute beasts.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13b-19   Local churches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They are spots &amp; blemishes, sport themselves with their own </a:t>
            </a:r>
            <a:r>
              <a:rPr lang="en-US" sz="16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deceivings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while they feast with you.  Way of Balaam.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20-22   Apostates 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(deconstructionists, </a:t>
            </a:r>
            <a:r>
              <a:rPr lang="en-US" sz="20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exvangelicals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mysticism, spiritual, prosperity)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As a dog returns to its own vomit and a clean pig returns to the mud (Luke 10:12, 17:28, and Hebrews 6:4-6)	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u="sng" dirty="0">
              <a:latin typeface="Verdana" panose="020B060403050404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58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702500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2 Peter (3),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64 and 1 Kings 11:28-14:20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2 Peter 3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purl.org/dc/terms/"/>
    <ds:schemaRef ds:uri="f98cc253-feff-40fd-b75e-dde241986d3d"/>
    <ds:schemaRef ds:uri="http://schemas.microsoft.com/office/infopath/2007/PartnerControls"/>
    <ds:schemaRef ds:uri="http://schemas.openxmlformats.org/package/2006/metadata/core-properties"/>
    <ds:schemaRef ds:uri="7ea62328-f9cb-43bf-99db-6009b3f2bb1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54141</TotalTime>
  <Words>729</Words>
  <Application>Microsoft Office PowerPoint</Application>
  <PresentationFormat>Widescreen</PresentationFormat>
  <Paragraphs>118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1558</cp:revision>
  <cp:lastPrinted>2025-03-23T12:15:25Z</cp:lastPrinted>
  <dcterms:created xsi:type="dcterms:W3CDTF">2013-07-15T20:26:40Z</dcterms:created>
  <dcterms:modified xsi:type="dcterms:W3CDTF">2025-03-23T12:15:53Z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