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4"/>
  </p:sldMasterIdLst>
  <p:notesMasterIdLst>
    <p:notesMasterId r:id="rId7"/>
  </p:notesMasterIdLst>
  <p:sldIdLst>
    <p:sldId id="385" r:id="rId5"/>
    <p:sldId id="392" r:id="rId6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8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6" y="0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10" rIns="91417" bIns="4571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17" tIns="45710" rIns="91417" bIns="457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918576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6" y="8918576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1434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914346">
              <a:defRPr/>
            </a:pPr>
            <a:fld id="{1AD51A55-303F-4D54-AB99-832332D3BB80}" type="datetime1">
              <a:rPr lang="en-US">
                <a:solidFill>
                  <a:prstClr val="black"/>
                </a:solidFill>
                <a:latin typeface="Calibri" panose="020F0502020204030204"/>
              </a:rPr>
              <a:pPr defTabSz="914346">
                <a:defRPr/>
              </a:pPr>
              <a:t>7/8/2026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1434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5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8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26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7697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97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86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77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13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3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5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8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0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8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2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  <p:sldLayoutId id="214748389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bing.com/videos/riverview/relatedvideo?q=children%20of%20God%20Moses%20David%20david%20berg&amp;mid=F4149F01BCD2B80808A1F4149F01BCD2B80808A1&amp;ajaxhist=0" TargetMode="Externa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shorts/rUEbUOLGZvo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63431" y="15988"/>
            <a:ext cx="1209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Fellowship Church,  July 8,  2026                                                                                                            B.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2151" y="167950"/>
            <a:ext cx="9232960" cy="1263911"/>
          </a:xfrm>
        </p:spPr>
        <p:txBody>
          <a:bodyPr>
            <a:normAutofit/>
          </a:bodyPr>
          <a:lstStyle/>
          <a:p>
            <a:r>
              <a:rPr lang="en-US" sz="3200" dirty="0"/>
              <a:t>  Straight and Balanced     </a:t>
            </a:r>
          </a:p>
          <a:p>
            <a:r>
              <a:rPr lang="en-US" sz="1800" dirty="0"/>
              <a:t>(Luke 3:4-6)</a:t>
            </a:r>
          </a:p>
          <a:p>
            <a:endParaRPr lang="en-US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751" y="2486222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8" y="2584068"/>
            <a:ext cx="2425197" cy="242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2860298" y="1431862"/>
            <a:ext cx="6844639" cy="50321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Gill Sans MT"/>
              </a:rPr>
              <a:t>Bio:  Saints in the Way, and the Truth, and the Life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>
                <a:latin typeface="Gill Sans MT"/>
              </a:rPr>
              <a:t>George Whitefield:  Evangelist 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>
                <a:latin typeface="Gill Sans MT"/>
              </a:rPr>
              <a:t>Jonathan Edwards:  Theologian 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>
                <a:latin typeface="Gill Sans MT"/>
              </a:rPr>
              <a:t>John Wesley:  Methodist 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dirty="0">
              <a:latin typeface="Gill Sans MT"/>
            </a:endParaRP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dirty="0">
              <a:latin typeface="Gill Sans MT"/>
            </a:endParaRP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dirty="0">
              <a:latin typeface="Gill Sans MT"/>
            </a:endParaRP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dirty="0">
              <a:latin typeface="Gill Sans MT"/>
            </a:endParaRP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latin typeface="Gill Sans MT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dirty="0">
              <a:latin typeface="Gill Sans M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Gill Sans M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Gill Sans M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D295C-2F22-DCF7-DCDA-98F0ACC3AE44}"/>
              </a:ext>
            </a:extLst>
          </p:cNvPr>
          <p:cNvSpPr txBox="1"/>
          <p:nvPr/>
        </p:nvSpPr>
        <p:spPr>
          <a:xfrm>
            <a:off x="322581" y="568060"/>
            <a:ext cx="22166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C000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minute video</a:t>
            </a:r>
            <a:r>
              <a:rPr lang="en-US" sz="1800" dirty="0">
                <a:solidFill>
                  <a:srgbClr val="FFC000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before YouTube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2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8F262-5FFF-FB1D-18AD-C79295C80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2DFB70-E317-4DC2-EF17-217E67A0F615}"/>
              </a:ext>
            </a:extLst>
          </p:cNvPr>
          <p:cNvSpPr txBox="1"/>
          <p:nvPr/>
        </p:nvSpPr>
        <p:spPr>
          <a:xfrm>
            <a:off x="38912" y="51592"/>
            <a:ext cx="12103098" cy="68993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ts val="1200"/>
              </a:lnSpc>
            </a:pPr>
            <a:endParaRPr lang="en-US" sz="24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0" marR="0"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0" marR="0">
              <a:lnSpc>
                <a:spcPts val="12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		50</a:t>
            </a:r>
            <a:r>
              <a:rPr lang="en-US" sz="2800" b="1" baseline="30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th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year spiritual birthday of a late bloomer (W.H.)</a:t>
            </a:r>
          </a:p>
          <a:p>
            <a:pPr algn="ctr">
              <a:lnSpc>
                <a:spcPts val="1200"/>
              </a:lnSpc>
            </a:pPr>
            <a:endParaRPr lang="en-US" sz="2400" b="1" dirty="0">
              <a:hlinkClick r:id="rId2"/>
            </a:endParaRPr>
          </a:p>
          <a:p>
            <a:pPr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Birth to military: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1955-1973,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Iowa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.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1973-1977, U.S. Navy (Puerto Rico)</a:t>
            </a:r>
            <a:endParaRPr lang="en-US" sz="2000" u="sng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Salvation: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1976, July 8, 9:00pm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Puerto Rico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(John 14:6, 1</a:t>
            </a:r>
            <a:r>
              <a:rPr lang="en-US" sz="2000" baseline="30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st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love)</a:t>
            </a:r>
          </a:p>
          <a:p>
            <a:pPr>
              <a:lnSpc>
                <a:spcPts val="1200"/>
              </a:lnSpc>
            </a:pPr>
            <a:endParaRPr lang="en-US" sz="2800" u="sng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Sanctification: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1976-20xx 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(John 6:44, 7:14-17, 7:39)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Children of God: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(Mo Letters, Luke 14:33) 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Met </a:t>
            </a:r>
            <a:r>
              <a:rPr lang="en-US" sz="2800" dirty="0" err="1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Brunnie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-June 8, 1977 (3 children),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church &amp; deliverance (Nov 1977)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Music, tithe-Jan 22, 1978, baptism-Feb 19, 1978 (2 Peter 2)</a:t>
            </a:r>
          </a:p>
          <a:p>
            <a:pPr>
              <a:lnSpc>
                <a:spcPts val="1200"/>
              </a:lnSpc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Consecration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(Wayne, Romans 6, Oct 2, 1978, John Wesley)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Japan-Korea-Israel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1998-2015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(trials, daily QT, RD Bible, awakening,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G.Whitefield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)</a:t>
            </a:r>
          </a:p>
          <a:p>
            <a:pPr>
              <a:lnSpc>
                <a:spcPts val="1200"/>
              </a:lnSpc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Maryland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(retire from work, FC, S. Maryland/DC, Jonathan Edwards)</a:t>
            </a: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</a:p>
          <a:p>
            <a:pPr>
              <a:lnSpc>
                <a:spcPts val="1200"/>
              </a:lnSpc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		</a:t>
            </a: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Glorification: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20xx </a:t>
            </a:r>
          </a:p>
          <a:p>
            <a:pPr>
              <a:lnSpc>
                <a:spcPts val="1200"/>
              </a:lnSpc>
            </a:pP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b="1" dirty="0">
              <a:solidFill>
                <a:schemeClr val="bg1"/>
              </a:solidFill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Decision: 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Continue growing in the way, the truth, and the life</a:t>
            </a:r>
          </a:p>
        </p:txBody>
      </p:sp>
      <p:sp>
        <p:nvSpPr>
          <p:cNvPr id="5" name="AutoShape 4" descr="Huldah Gates - Madain Project (en)">
            <a:extLst>
              <a:ext uri="{FF2B5EF4-FFF2-40B4-BE49-F238E27FC236}">
                <a16:creationId xmlns:a16="http://schemas.microsoft.com/office/drawing/2014/main" id="{5FAD4F64-A2E4-FD84-BF95-15FE1DD54B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uldah Gate in Jerusalem | leonmauldin.blog">
            <a:extLst>
              <a:ext uri="{FF2B5EF4-FFF2-40B4-BE49-F238E27FC236}">
                <a16:creationId xmlns:a16="http://schemas.microsoft.com/office/drawing/2014/main" id="{3D624B43-EA76-56B1-015C-863EE56810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uldah Gate in Jerusalem | leonmauldin.blog">
            <a:extLst>
              <a:ext uri="{FF2B5EF4-FFF2-40B4-BE49-F238E27FC236}">
                <a16:creationId xmlns:a16="http://schemas.microsoft.com/office/drawing/2014/main" id="{9B9D32D6-AE9B-7DC2-0BAF-7682FEBD4E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uldah Gate in Jerusalem | leonmauldin.blog">
            <a:extLst>
              <a:ext uri="{FF2B5EF4-FFF2-40B4-BE49-F238E27FC236}">
                <a16:creationId xmlns:a16="http://schemas.microsoft.com/office/drawing/2014/main" id="{41A9C740-18FE-47A8-D4AA-90F2428E62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uldah Gate in Jerusalem | leonmauldin.blog">
            <a:extLst>
              <a:ext uri="{FF2B5EF4-FFF2-40B4-BE49-F238E27FC236}">
                <a16:creationId xmlns:a16="http://schemas.microsoft.com/office/drawing/2014/main" id="{B1130AD3-394C-0423-9C5B-6A4FAA210A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8A25EF-8F24-CA4C-6CAB-F9B73F001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5280" y="-2271487"/>
            <a:ext cx="211482" cy="14147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B6A6FB5-AE3E-216A-23E9-3DA0ECE0A4A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22604" y="51592"/>
            <a:ext cx="63249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78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2272E3B-CB80-4A22-9D66-E16027ED0E6E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EF6BFD7003E3489CEAFAC5EC767A83" ma:contentTypeVersion="6" ma:contentTypeDescription="Create a new document." ma:contentTypeScope="" ma:versionID="b5684d18fbac00895fa8ccf7ee5a9f71">
  <xsd:schema xmlns:xsd="http://www.w3.org/2001/XMLSchema" xmlns:xs="http://www.w3.org/2001/XMLSchema" xmlns:p="http://schemas.microsoft.com/office/2006/metadata/properties" xmlns:ns3="76291e40-c869-4616-a1ca-c95a067524f3" targetNamespace="http://schemas.microsoft.com/office/2006/metadata/properties" ma:root="true" ma:fieldsID="7b55b4ddb815830ee33b7f4bef5784d8" ns3:_="">
    <xsd:import namespace="76291e40-c869-4616-a1ca-c95a067524f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91e40-c869-4616-a1ca-c95a067524f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BillingMetadata" ma:index="1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291e40-c869-4616-a1ca-c95a067524f3" xsi:nil="true"/>
  </documentManagement>
</p:properties>
</file>

<file path=customXml/itemProps1.xml><?xml version="1.0" encoding="utf-8"?>
<ds:datastoreItem xmlns:ds="http://schemas.openxmlformats.org/officeDocument/2006/customXml" ds:itemID="{EC4657AF-EFCA-425B-866D-F2B846C840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E4ECA5-29A8-4D58-8201-44C03A1D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291e40-c869-4616-a1ca-c95a067524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325EC8-9F89-4198-8218-91A34E1356D1}">
  <ds:schemaRefs>
    <ds:schemaRef ds:uri="http://schemas.microsoft.com/office/2006/documentManagement/types"/>
    <ds:schemaRef ds:uri="http://schemas.openxmlformats.org/package/2006/metadata/core-properties"/>
    <ds:schemaRef ds:uri="76291e40-c869-4616-a1ca-c95a067524f3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96423</TotalTime>
  <Words>282</Words>
  <Application>Microsoft Office PowerPoint</Application>
  <PresentationFormat>Widescreen</PresentationFormat>
  <Paragraphs>60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Bookman Old Style</vt:lpstr>
      <vt:lpstr>Calibri</vt:lpstr>
      <vt:lpstr>Gill Sans MT</vt:lpstr>
      <vt:lpstr>Rockwell</vt:lpstr>
      <vt:lpstr>Verdana</vt:lpstr>
      <vt:lpstr>Damask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Heath</dc:creator>
  <cp:lastModifiedBy>Bill Heath</cp:lastModifiedBy>
  <cp:revision>1695</cp:revision>
  <cp:lastPrinted>2026-07-08T19:44:44Z</cp:lastPrinted>
  <dcterms:created xsi:type="dcterms:W3CDTF">2013-07-15T20:26:40Z</dcterms:created>
  <dcterms:modified xsi:type="dcterms:W3CDTF">2026-07-08T20:28:05Z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0x0101007BEF6BFD7003E3489CEAFAC5EC767A83</vt:lpwstr>
  </property>
</Properties>
</file>