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6" r:id="rId1"/>
  </p:sldMasterIdLst>
  <p:notesMasterIdLst>
    <p:notesMasterId r:id="rId5"/>
  </p:notesMasterIdLst>
  <p:sldIdLst>
    <p:sldId id="256" r:id="rId2"/>
    <p:sldId id="264" r:id="rId3"/>
    <p:sldId id="263" r:id="rId4"/>
  </p:sldIdLst>
  <p:sldSz cx="9144000" cy="6858000" type="letter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07" autoAdjust="0"/>
    <p:restoredTop sz="94660"/>
  </p:normalViewPr>
  <p:slideViewPr>
    <p:cSldViewPr snapToGrid="0">
      <p:cViewPr varScale="1">
        <p:scale>
          <a:sx n="82" d="100"/>
          <a:sy n="82" d="100"/>
        </p:scale>
        <p:origin x="1867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586" tIns="47293" rIns="94586" bIns="4729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586" tIns="47293" rIns="94586" bIns="47293" rtlCol="0"/>
          <a:lstStyle>
            <a:lvl1pPr algn="r">
              <a:defRPr sz="1200"/>
            </a:lvl1pPr>
          </a:lstStyle>
          <a:p>
            <a:fld id="{2D7DC20C-B6CC-4D01-9BF2-756A61CCED27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3263"/>
            <a:ext cx="46958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586" tIns="47293" rIns="94586" bIns="4729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586" tIns="47293" rIns="94586" bIns="4729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586" tIns="47293" rIns="94586" bIns="4729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586" tIns="47293" rIns="94586" bIns="47293" rtlCol="0" anchor="b"/>
          <a:lstStyle>
            <a:lvl1pPr algn="r">
              <a:defRPr sz="1200"/>
            </a:lvl1pPr>
          </a:lstStyle>
          <a:p>
            <a:fld id="{ECD0BEB5-572C-4CEC-BD0B-F112BBFFAC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099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7/12/2026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42A54C80-263E-416B-A8E0-580EDEADCBDC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7/12/2026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7/12/2026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videos/riverview/relatedvideo?q=Onward%20Christian%20Soldiers%20Hymn%20History&amp;mid=BEA682CB8CD64610CD9CBEA682CB8CD64610CD9C&amp;ajaxhist=0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595" y="5393094"/>
            <a:ext cx="8752109" cy="1409009"/>
          </a:xfrm>
        </p:spPr>
        <p:txBody>
          <a:bodyPr>
            <a:normAutofit/>
          </a:bodyPr>
          <a:lstStyle/>
          <a:p>
            <a:pPr algn="l"/>
            <a:r>
              <a:rPr lang="en-US" sz="2400" u="sng" dirty="0">
                <a:solidFill>
                  <a:schemeClr val="bg1"/>
                </a:solidFill>
              </a:rPr>
              <a:t>Straight</a:t>
            </a:r>
          </a:p>
          <a:p>
            <a:pPr algn="l"/>
            <a:r>
              <a:rPr lang="en-US" sz="2400" dirty="0">
                <a:solidFill>
                  <a:schemeClr val="bg1"/>
                </a:solidFill>
              </a:rPr>
              <a:t>1 – The Holy Spirit, 2 - Prosper Your Soul (3 John 2),                              3 – Angelic warfare (good &amp; evil), 4 – My spiritual warfare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5C6185-BA62-417B-B11E-D6CE654AE4F5}"/>
              </a:ext>
            </a:extLst>
          </p:cNvPr>
          <p:cNvSpPr txBox="1"/>
          <p:nvPr/>
        </p:nvSpPr>
        <p:spPr>
          <a:xfrm>
            <a:off x="812262" y="35378"/>
            <a:ext cx="7319632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/>
              <a:t>Men of Purity, Power, and Praise (MOPPP)</a:t>
            </a:r>
          </a:p>
          <a:p>
            <a:pPr algn="ctr"/>
            <a:endParaRPr lang="en-US" sz="900" b="1" dirty="0"/>
          </a:p>
          <a:p>
            <a:pPr algn="ctr"/>
            <a:r>
              <a:rPr lang="en-US" sz="2100" dirty="0"/>
              <a:t>Straight &amp; Balanced Sunday School, July 12, 2026</a:t>
            </a:r>
          </a:p>
        </p:txBody>
      </p:sp>
      <p:pic>
        <p:nvPicPr>
          <p:cNvPr id="6" name="Picture 2" descr="See the source image">
            <a:extLst>
              <a:ext uri="{FF2B5EF4-FFF2-40B4-BE49-F238E27FC236}">
                <a16:creationId xmlns:a16="http://schemas.microsoft.com/office/drawing/2014/main" id="{4A40EA5C-7DDD-F383-A041-7BA78BD1B8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2403" y="1180999"/>
            <a:ext cx="3659193" cy="2746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2C95639-A400-5043-30D6-C2461DB298F5}"/>
              </a:ext>
            </a:extLst>
          </p:cNvPr>
          <p:cNvSpPr txBox="1"/>
          <p:nvPr/>
        </p:nvSpPr>
        <p:spPr>
          <a:xfrm>
            <a:off x="1660950" y="4099801"/>
            <a:ext cx="59154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/>
              <a:t>Balanced</a:t>
            </a:r>
            <a:r>
              <a:rPr lang="en-US" dirty="0"/>
              <a:t> character in thoughts, words, and actions</a:t>
            </a:r>
          </a:p>
          <a:p>
            <a:pPr algn="ctr"/>
            <a:r>
              <a:rPr lang="en-US" dirty="0"/>
              <a:t>time management and priorities</a:t>
            </a:r>
          </a:p>
          <a:p>
            <a:pPr algn="ctr"/>
            <a:r>
              <a:rPr lang="en-US" dirty="0"/>
              <a:t>(good and evil)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5AE221-D8E8-5C36-A435-F0816193F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>
            <a:extLst>
              <a:ext uri="{FF2B5EF4-FFF2-40B4-BE49-F238E27FC236}">
                <a16:creationId xmlns:a16="http://schemas.microsoft.com/office/drawing/2014/main" id="{79C90747-C85D-4EF0-CF0F-7437CBC8B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06" y="50939"/>
            <a:ext cx="8972762" cy="6986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Spiritual Warfare - Strategy 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Men of Purity, Power, and Praise (MOPPP)</a:t>
            </a:r>
            <a:endParaRPr kumimoji="0" lang="en-US" sz="240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/>
              <a:t>(Philippians 4:8, 2 Peter 1:5)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sz="280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We meet: 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Why purity first?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Defensive warfare: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Offensive warfare: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Warfare types &amp; durations: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Lessons from King David. 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srgbClr val="000000"/>
                </a:solidFill>
                <a:latin typeface="Verdana" panose="020B0604030504040204" pitchFamily="34" charset="0"/>
              </a:rPr>
              <a:t>                              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					  </a:t>
            </a:r>
            <a:r>
              <a:rPr lang="en-US" sz="2000" dirty="0">
                <a:solidFill>
                  <a:srgbClr val="000000"/>
                </a:solidFill>
                <a:latin typeface="Verdana" panose="020B0604030504040204" pitchFamily="34" charset="0"/>
              </a:rPr>
              <a:t>Next in spiritual warfare series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Verdana" panose="020B0604030504040204" pitchFamily="34" charset="0"/>
              </a:rPr>
              <a:t>                                   		  Proverbs 31, 1 Cor 16:13-14  </a:t>
            </a:r>
            <a:endParaRPr lang="en-US" dirty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pic>
        <p:nvPicPr>
          <p:cNvPr id="4" name="Picture 3" descr="A video game cover with a couple of people in armor&#10;&#10;AI-generated content may be incorrect.">
            <a:extLst>
              <a:ext uri="{FF2B5EF4-FFF2-40B4-BE49-F238E27FC236}">
                <a16:creationId xmlns:a16="http://schemas.microsoft.com/office/drawing/2014/main" id="{1F1A8D23-BDF7-FE9E-A038-CBE40154FD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088"/>
          <a:stretch/>
        </p:blipFill>
        <p:spPr>
          <a:xfrm>
            <a:off x="5384643" y="1856792"/>
            <a:ext cx="3666051" cy="3699112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5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33198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580">
              <a:srgbClr val="B1B1B1"/>
            </a:gs>
            <a:gs pos="8757">
              <a:srgbClr val="AFAFAF"/>
            </a:gs>
            <a:gs pos="18320">
              <a:srgbClr val="AAAAAA"/>
            </a:gs>
            <a:gs pos="0">
              <a:schemeClr val="bg1">
                <a:tint val="55000"/>
                <a:satMod val="300000"/>
              </a:schemeClr>
            </a:gs>
            <a:gs pos="40000">
              <a:schemeClr val="bg1">
                <a:tint val="65000"/>
                <a:satMod val="300000"/>
              </a:schemeClr>
            </a:gs>
            <a:gs pos="100000">
              <a:schemeClr val="bg1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9167" y="5390125"/>
            <a:ext cx="8033658" cy="114300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Putting on and keeping on the armor of God  </a:t>
            </a:r>
          </a:p>
          <a:p>
            <a:pPr algn="ctr"/>
            <a:r>
              <a:rPr lang="en-US" sz="2400" dirty="0"/>
              <a:t>HERE AND NOW!</a:t>
            </a:r>
          </a:p>
        </p:txBody>
      </p:sp>
      <p:pic>
        <p:nvPicPr>
          <p:cNvPr id="5" name="Picture 4" descr="A video game cover with a couple of people in armor&#10;&#10;AI-generated content may be incorrect.">
            <a:extLst>
              <a:ext uri="{FF2B5EF4-FFF2-40B4-BE49-F238E27FC236}">
                <a16:creationId xmlns:a16="http://schemas.microsoft.com/office/drawing/2014/main" id="{248B889B-8533-24F8-5FF8-C30A00F644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088"/>
          <a:stretch/>
        </p:blipFill>
        <p:spPr>
          <a:xfrm>
            <a:off x="2659070" y="821091"/>
            <a:ext cx="4330841" cy="4369897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53000"/>
              </a:srgb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21A0EE9-7762-9408-5CA4-12C73EDFDA21}"/>
              </a:ext>
            </a:extLst>
          </p:cNvPr>
          <p:cNvSpPr txBox="1"/>
          <p:nvPr/>
        </p:nvSpPr>
        <p:spPr>
          <a:xfrm>
            <a:off x="2062065" y="205523"/>
            <a:ext cx="56730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Onward Christian Soldiers</a:t>
            </a:r>
            <a:r>
              <a:rPr lang="en-US" sz="2400" dirty="0"/>
              <a:t> (1 minute)</a:t>
            </a:r>
          </a:p>
        </p:txBody>
      </p:sp>
    </p:spTree>
    <p:extLst>
      <p:ext uri="{BB962C8B-B14F-4D97-AF65-F5344CB8AC3E}">
        <p14:creationId xmlns:p14="http://schemas.microsoft.com/office/powerpoint/2010/main" val="23597137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2211</TotalTime>
  <Words>158</Words>
  <Application>Microsoft Office PowerPoint</Application>
  <PresentationFormat>Letter Paper (8.5x11 in)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Lucida Sans Unicode</vt:lpstr>
      <vt:lpstr>Verdana</vt:lpstr>
      <vt:lpstr>Wingdings 2</vt:lpstr>
      <vt:lpstr>Wingdings 3</vt:lpstr>
      <vt:lpstr>Concourse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 Squad</dc:title>
  <dc:creator>B H</dc:creator>
  <cp:lastModifiedBy>Bill Heath</cp:lastModifiedBy>
  <cp:revision>94</cp:revision>
  <cp:lastPrinted>2026-07-12T11:41:25Z</cp:lastPrinted>
  <dcterms:created xsi:type="dcterms:W3CDTF">2013-09-15T00:51:40Z</dcterms:created>
  <dcterms:modified xsi:type="dcterms:W3CDTF">2026-07-12T11:44:47Z</dcterms:modified>
</cp:coreProperties>
</file>