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1" r:id="rId4"/>
  </p:sldMasterIdLst>
  <p:notesMasterIdLst>
    <p:notesMasterId r:id="rId9"/>
  </p:notesMasterIdLst>
  <p:sldIdLst>
    <p:sldId id="391" r:id="rId5"/>
    <p:sldId id="393" r:id="rId6"/>
    <p:sldId id="396" r:id="rId7"/>
    <p:sldId id="395" r:id="rId8"/>
  </p:sldIdLst>
  <p:sldSz cx="12192000" cy="6858000"/>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85BF52-3046-2463-5A42-3056237DDF1B}" name="Bill Heath" initials="BH" userId="e5502471a9019be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B1FC3A-79FB-4FE2-BE54-2A4E9E7AA301}" v="93" dt="2025-11-23T01:54:16.2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47" autoAdjust="0"/>
  </p:normalViewPr>
  <p:slideViewPr>
    <p:cSldViewPr snapToGrid="0">
      <p:cViewPr>
        <p:scale>
          <a:sx n="58" d="100"/>
          <a:sy n="58" d="100"/>
        </p:scale>
        <p:origin x="988" y="2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ll Heath" userId="e5502471a9019beb" providerId="LiveId" clId="{813D262F-908F-4E50-9894-E380FCA4CA07}"/>
    <pc:docChg chg="undo custSel modSld sldOrd">
      <pc:chgData name="Bill Heath" userId="e5502471a9019beb" providerId="LiveId" clId="{813D262F-908F-4E50-9894-E380FCA4CA07}" dt="2025-11-23T12:47:44.921" v="9495" actId="6549"/>
      <pc:docMkLst>
        <pc:docMk/>
      </pc:docMkLst>
      <pc:sldChg chg="modSp mod">
        <pc:chgData name="Bill Heath" userId="e5502471a9019beb" providerId="LiveId" clId="{813D262F-908F-4E50-9894-E380FCA4CA07}" dt="2025-11-23T01:54:16.271" v="9427" actId="313"/>
        <pc:sldMkLst>
          <pc:docMk/>
          <pc:sldMk cId="3667287670" sldId="391"/>
        </pc:sldMkLst>
        <pc:spChg chg="mod">
          <ac:chgData name="Bill Heath" userId="e5502471a9019beb" providerId="LiveId" clId="{813D262F-908F-4E50-9894-E380FCA4CA07}" dt="2025-11-08T03:16:07.150" v="389" actId="6549"/>
          <ac:spMkLst>
            <pc:docMk/>
            <pc:sldMk cId="3667287670" sldId="391"/>
            <ac:spMk id="2" creationId="{78ED4D35-0A64-C74A-376D-4AD69E51AFCE}"/>
          </ac:spMkLst>
        </pc:spChg>
        <pc:graphicFrameChg chg="mod modGraphic">
          <ac:chgData name="Bill Heath" userId="e5502471a9019beb" providerId="LiveId" clId="{813D262F-908F-4E50-9894-E380FCA4CA07}" dt="2025-11-23T01:54:16.271" v="9427" actId="313"/>
          <ac:graphicFrameMkLst>
            <pc:docMk/>
            <pc:sldMk cId="3667287670" sldId="391"/>
            <ac:graphicFrameMk id="4102" creationId="{28F66BBF-B579-361C-14F8-F34EF300E14D}"/>
          </ac:graphicFrameMkLst>
        </pc:graphicFrameChg>
      </pc:sldChg>
      <pc:sldChg chg="addSp delSp modSp mod ord">
        <pc:chgData name="Bill Heath" userId="e5502471a9019beb" providerId="LiveId" clId="{813D262F-908F-4E50-9894-E380FCA4CA07}" dt="2025-11-23T01:57:25.487" v="9464" actId="1036"/>
        <pc:sldMkLst>
          <pc:docMk/>
          <pc:sldMk cId="4273682000" sldId="393"/>
        </pc:sldMkLst>
        <pc:spChg chg="mod">
          <ac:chgData name="Bill Heath" userId="e5502471a9019beb" providerId="LiveId" clId="{813D262F-908F-4E50-9894-E380FCA4CA07}" dt="2025-11-14T14:07:12.891" v="6970" actId="1035"/>
          <ac:spMkLst>
            <pc:docMk/>
            <pc:sldMk cId="4273682000" sldId="393"/>
            <ac:spMk id="8" creationId="{8D103ACA-B756-C7BF-6775-62E103BD2DEC}"/>
          </ac:spMkLst>
        </pc:spChg>
        <pc:picChg chg="add del mod">
          <ac:chgData name="Bill Heath" userId="e5502471a9019beb" providerId="LiveId" clId="{813D262F-908F-4E50-9894-E380FCA4CA07}" dt="2025-11-22T03:18:07.966" v="7028" actId="478"/>
          <ac:picMkLst>
            <pc:docMk/>
            <pc:sldMk cId="4273682000" sldId="393"/>
            <ac:picMk id="4" creationId="{9BB27D4E-B3B9-8029-4679-F22AED60CD6A}"/>
          </ac:picMkLst>
        </pc:picChg>
        <pc:picChg chg="add del mod">
          <ac:chgData name="Bill Heath" userId="e5502471a9019beb" providerId="LiveId" clId="{813D262F-908F-4E50-9894-E380FCA4CA07}" dt="2025-11-23T01:46:17.502" v="9222" actId="478"/>
          <ac:picMkLst>
            <pc:docMk/>
            <pc:sldMk cId="4273682000" sldId="393"/>
            <ac:picMk id="7" creationId="{C0DCBE2B-5D08-16B6-66FE-5E960F96E42C}"/>
          </ac:picMkLst>
        </pc:picChg>
        <pc:picChg chg="add mod">
          <ac:chgData name="Bill Heath" userId="e5502471a9019beb" providerId="LiveId" clId="{813D262F-908F-4E50-9894-E380FCA4CA07}" dt="2025-11-23T01:57:25.487" v="9464" actId="1036"/>
          <ac:picMkLst>
            <pc:docMk/>
            <pc:sldMk cId="4273682000" sldId="393"/>
            <ac:picMk id="11" creationId="{DEB9D359-EDF4-44E3-5EE5-1F9BA0B0E4B5}"/>
          </ac:picMkLst>
        </pc:picChg>
      </pc:sldChg>
      <pc:sldChg chg="modSp mod">
        <pc:chgData name="Bill Heath" userId="e5502471a9019beb" providerId="LiveId" clId="{813D262F-908F-4E50-9894-E380FCA4CA07}" dt="2025-11-08T03:17:25.289" v="405" actId="20577"/>
        <pc:sldMkLst>
          <pc:docMk/>
          <pc:sldMk cId="2017112683" sldId="395"/>
        </pc:sldMkLst>
        <pc:spChg chg="mod">
          <ac:chgData name="Bill Heath" userId="e5502471a9019beb" providerId="LiveId" clId="{813D262F-908F-4E50-9894-E380FCA4CA07}" dt="2025-11-08T03:17:25.289" v="405" actId="20577"/>
          <ac:spMkLst>
            <pc:docMk/>
            <pc:sldMk cId="2017112683" sldId="395"/>
            <ac:spMk id="2" creationId="{E5B3625D-F528-4CA8-924C-1D328F94D205}"/>
          </ac:spMkLst>
        </pc:spChg>
      </pc:sldChg>
      <pc:sldChg chg="addSp delSp modSp mod ord">
        <pc:chgData name="Bill Heath" userId="e5502471a9019beb" providerId="LiveId" clId="{813D262F-908F-4E50-9894-E380FCA4CA07}" dt="2025-11-23T12:47:44.921" v="9495" actId="6549"/>
        <pc:sldMkLst>
          <pc:docMk/>
          <pc:sldMk cId="1698766355" sldId="396"/>
        </pc:sldMkLst>
        <pc:spChg chg="mod">
          <ac:chgData name="Bill Heath" userId="e5502471a9019beb" providerId="LiveId" clId="{813D262F-908F-4E50-9894-E380FCA4CA07}" dt="2025-11-23T12:47:44.921" v="9495" actId="6549"/>
          <ac:spMkLst>
            <pc:docMk/>
            <pc:sldMk cId="1698766355" sldId="396"/>
            <ac:spMk id="3" creationId="{C9E33060-EFED-D946-E6DE-8762BD8A89B2}"/>
          </ac:spMkLst>
        </pc:spChg>
        <pc:spChg chg="add">
          <ac:chgData name="Bill Heath" userId="e5502471a9019beb" providerId="LiveId" clId="{813D262F-908F-4E50-9894-E380FCA4CA07}" dt="2025-11-22T19:46:47.452" v="8253"/>
          <ac:spMkLst>
            <pc:docMk/>
            <pc:sldMk cId="1698766355" sldId="396"/>
            <ac:spMk id="4" creationId="{FADAF2EE-4C1D-9129-0D3B-4DE55E641D01}"/>
          </ac:spMkLst>
        </pc:spChg>
        <pc:spChg chg="add mod">
          <ac:chgData name="Bill Heath" userId="e5502471a9019beb" providerId="LiveId" clId="{813D262F-908F-4E50-9894-E380FCA4CA07}" dt="2025-11-22T19:46:51.787" v="8254"/>
          <ac:spMkLst>
            <pc:docMk/>
            <pc:sldMk cId="1698766355" sldId="396"/>
            <ac:spMk id="5" creationId="{FC8E21EB-A13A-A4FC-7F89-DE5EBC03348E}"/>
          </ac:spMkLst>
        </pc:spChg>
        <pc:spChg chg="add mod">
          <ac:chgData name="Bill Heath" userId="e5502471a9019beb" providerId="LiveId" clId="{813D262F-908F-4E50-9894-E380FCA4CA07}" dt="2025-11-22T19:46:56.414" v="8255"/>
          <ac:spMkLst>
            <pc:docMk/>
            <pc:sldMk cId="1698766355" sldId="396"/>
            <ac:spMk id="6" creationId="{2F37338B-3E19-1FFA-39AB-86C373B7EF96}"/>
          </ac:spMkLst>
        </pc:spChg>
        <pc:picChg chg="add mod">
          <ac:chgData name="Bill Heath" userId="e5502471a9019beb" providerId="LiveId" clId="{813D262F-908F-4E50-9894-E380FCA4CA07}" dt="2025-11-22T20:27:37.226" v="8670" actId="14100"/>
          <ac:picMkLst>
            <pc:docMk/>
            <pc:sldMk cId="1698766355" sldId="396"/>
            <ac:picMk id="7" creationId="{51F755EE-35D1-FF06-6625-6841FBD29450}"/>
          </ac:picMkLst>
        </pc:picChg>
        <pc:picChg chg="add del mod">
          <ac:chgData name="Bill Heath" userId="e5502471a9019beb" providerId="LiveId" clId="{813D262F-908F-4E50-9894-E380FCA4CA07}" dt="2025-11-22T19:47:15.814" v="8257" actId="478"/>
          <ac:picMkLst>
            <pc:docMk/>
            <pc:sldMk cId="1698766355" sldId="396"/>
            <ac:picMk id="1026" creationId="{248F1490-BD72-9E7C-4FD9-23AFC352DFE3}"/>
          </ac:picMkLst>
        </pc:picChg>
        <pc:picChg chg="add mod">
          <ac:chgData name="Bill Heath" userId="e5502471a9019beb" providerId="LiveId" clId="{813D262F-908F-4E50-9894-E380FCA4CA07}" dt="2025-11-22T20:27:43.622" v="8671" actId="14100"/>
          <ac:picMkLst>
            <pc:docMk/>
            <pc:sldMk cId="1698766355" sldId="396"/>
            <ac:picMk id="1028" creationId="{075433E2-2D43-EEE8-8847-4B7FC55DC25E}"/>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333EA7-FC35-4F29-9609-CCCBA411E5D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1F6395EB-D212-4576-AD95-E0031CEE102B}">
      <dgm:prSet custT="1"/>
      <dgm:spPr>
        <a:solidFill>
          <a:schemeClr val="accent6">
            <a:lumMod val="50000"/>
          </a:schemeClr>
        </a:solidFill>
      </dgm:spPr>
      <dgm:t>
        <a:bodyPr/>
        <a:lstStyle/>
        <a:p>
          <a:pPr algn="ctr"/>
          <a:r>
            <a:rPr lang="en-US" sz="2400" dirty="0"/>
            <a:t>Jesus Teaches in Parables</a:t>
          </a:r>
        </a:p>
        <a:p>
          <a:pPr algn="l"/>
          <a:r>
            <a:rPr lang="en-US" sz="2400" dirty="0"/>
            <a:t>1.  New Wine in New Bottles (Luke 5:37-39)</a:t>
          </a:r>
        </a:p>
        <a:p>
          <a:pPr algn="l"/>
          <a:r>
            <a:rPr lang="en-US" sz="2400" dirty="0"/>
            <a:t>2.  Let us Bind the Strong Man (Mark 3:23-30)</a:t>
          </a:r>
        </a:p>
        <a:p>
          <a:pPr algn="l"/>
          <a:r>
            <a:rPr lang="en-US" sz="2400" dirty="0"/>
            <a:t>3.  Is My House Built on Rock? (Lu 6:46-49)</a:t>
          </a:r>
        </a:p>
        <a:p>
          <a:pPr algn="l"/>
          <a:r>
            <a:rPr lang="en-US" sz="2400" dirty="0"/>
            <a:t>4.  Pharisees’ Defiled Eating &amp; Words (Mk 7:1-23)</a:t>
          </a:r>
        </a:p>
        <a:p>
          <a:pPr algn="l"/>
          <a:r>
            <a:rPr lang="en-US" sz="2400" dirty="0"/>
            <a:t>5.  </a:t>
          </a:r>
        </a:p>
        <a:p>
          <a:pPr algn="l"/>
          <a:r>
            <a:rPr lang="en-US" sz="2400" dirty="0"/>
            <a:t>6.</a:t>
          </a:r>
        </a:p>
        <a:p>
          <a:pPr algn="l"/>
          <a:r>
            <a:rPr lang="en-US" sz="2400" dirty="0"/>
            <a:t>7.</a:t>
          </a:r>
        </a:p>
        <a:p>
          <a:pPr algn="l"/>
          <a:r>
            <a:rPr lang="en-US" sz="2400" dirty="0"/>
            <a:t>8.</a:t>
          </a:r>
        </a:p>
        <a:p>
          <a:pPr algn="l"/>
          <a:r>
            <a:rPr lang="en-US" sz="2400" dirty="0"/>
            <a:t>9.</a:t>
          </a:r>
        </a:p>
        <a:p>
          <a:pPr algn="l"/>
          <a:r>
            <a:rPr lang="en-US" sz="2400" dirty="0"/>
            <a:t>10.</a:t>
          </a:r>
        </a:p>
      </dgm:t>
    </dgm:pt>
    <dgm:pt modelId="{BAB21EC9-4A22-4968-8D0D-3824B2256B04}" type="parTrans" cxnId="{D4EEE82B-2F8F-438D-9DC3-F48790E5C7A4}">
      <dgm:prSet/>
      <dgm:spPr/>
      <dgm:t>
        <a:bodyPr/>
        <a:lstStyle/>
        <a:p>
          <a:endParaRPr lang="en-US" sz="3200"/>
        </a:p>
      </dgm:t>
    </dgm:pt>
    <dgm:pt modelId="{05C68778-4295-443B-AEC7-A6A3560666AC}" type="sibTrans" cxnId="{D4EEE82B-2F8F-438D-9DC3-F48790E5C7A4}">
      <dgm:prSet/>
      <dgm:spPr/>
      <dgm:t>
        <a:bodyPr/>
        <a:lstStyle/>
        <a:p>
          <a:endParaRPr lang="en-US" sz="3200"/>
        </a:p>
      </dgm:t>
    </dgm:pt>
    <dgm:pt modelId="{DF4B7AFE-6F6A-4FB4-8C9E-280AAA1D2357}" type="pres">
      <dgm:prSet presAssocID="{AF333EA7-FC35-4F29-9609-CCCBA411E5D3}" presName="diagram" presStyleCnt="0">
        <dgm:presLayoutVars>
          <dgm:dir/>
          <dgm:resizeHandles val="exact"/>
        </dgm:presLayoutVars>
      </dgm:prSet>
      <dgm:spPr/>
    </dgm:pt>
    <dgm:pt modelId="{0996E49C-A895-4D1A-A77D-DF39E7343AC7}" type="pres">
      <dgm:prSet presAssocID="{1F6395EB-D212-4576-AD95-E0031CEE102B}" presName="node" presStyleLbl="node1" presStyleIdx="0" presStyleCnt="1" custScaleY="134301" custLinFactNeighborX="-191" custLinFactNeighborY="-27254">
        <dgm:presLayoutVars>
          <dgm:bulletEnabled val="1"/>
        </dgm:presLayoutVars>
      </dgm:prSet>
      <dgm:spPr/>
    </dgm:pt>
  </dgm:ptLst>
  <dgm:cxnLst>
    <dgm:cxn modelId="{D4EEE82B-2F8F-438D-9DC3-F48790E5C7A4}" srcId="{AF333EA7-FC35-4F29-9609-CCCBA411E5D3}" destId="{1F6395EB-D212-4576-AD95-E0031CEE102B}" srcOrd="0" destOrd="0" parTransId="{BAB21EC9-4A22-4968-8D0D-3824B2256B04}" sibTransId="{05C68778-4295-443B-AEC7-A6A3560666AC}"/>
    <dgm:cxn modelId="{4A1EC982-B90C-446E-84E7-43F6B032C521}" type="presOf" srcId="{1F6395EB-D212-4576-AD95-E0031CEE102B}" destId="{0996E49C-A895-4D1A-A77D-DF39E7343AC7}" srcOrd="0" destOrd="0" presId="urn:microsoft.com/office/officeart/2005/8/layout/default"/>
    <dgm:cxn modelId="{467958E0-94B8-4E14-BD07-BCEF9865704E}" type="presOf" srcId="{AF333EA7-FC35-4F29-9609-CCCBA411E5D3}" destId="{DF4B7AFE-6F6A-4FB4-8C9E-280AAA1D2357}" srcOrd="0" destOrd="0" presId="urn:microsoft.com/office/officeart/2005/8/layout/default"/>
    <dgm:cxn modelId="{130DAC77-894B-4E13-BCE9-F6A6EFCB867C}" type="presParOf" srcId="{DF4B7AFE-6F6A-4FB4-8C9E-280AAA1D2357}" destId="{0996E49C-A895-4D1A-A77D-DF39E7343AC7}" srcOrd="0" destOrd="0" presId="urn:microsoft.com/office/officeart/2005/8/layout/defaul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96E49C-A895-4D1A-A77D-DF39E7343AC7}">
      <dsp:nvSpPr>
        <dsp:cNvPr id="0" name=""/>
        <dsp:cNvSpPr/>
      </dsp:nvSpPr>
      <dsp:spPr>
        <a:xfrm>
          <a:off x="0" y="0"/>
          <a:ext cx="6394259" cy="5152532"/>
        </a:xfrm>
        <a:prstGeom prst="rect">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Jesus Teaches in Parables</a:t>
          </a:r>
        </a:p>
        <a:p>
          <a:pPr marL="0" lvl="0" indent="0" algn="l" defTabSz="1066800">
            <a:lnSpc>
              <a:spcPct val="90000"/>
            </a:lnSpc>
            <a:spcBef>
              <a:spcPct val="0"/>
            </a:spcBef>
            <a:spcAft>
              <a:spcPct val="35000"/>
            </a:spcAft>
            <a:buNone/>
          </a:pPr>
          <a:r>
            <a:rPr lang="en-US" sz="2400" kern="1200" dirty="0"/>
            <a:t>1.  New Wine in New Bottles (Luke 5:37-39)</a:t>
          </a:r>
        </a:p>
        <a:p>
          <a:pPr marL="0" lvl="0" indent="0" algn="l" defTabSz="1066800">
            <a:lnSpc>
              <a:spcPct val="90000"/>
            </a:lnSpc>
            <a:spcBef>
              <a:spcPct val="0"/>
            </a:spcBef>
            <a:spcAft>
              <a:spcPct val="35000"/>
            </a:spcAft>
            <a:buNone/>
          </a:pPr>
          <a:r>
            <a:rPr lang="en-US" sz="2400" kern="1200" dirty="0"/>
            <a:t>2.  Let us Bind the Strong Man (Mark 3:23-30)</a:t>
          </a:r>
        </a:p>
        <a:p>
          <a:pPr marL="0" lvl="0" indent="0" algn="l" defTabSz="1066800">
            <a:lnSpc>
              <a:spcPct val="90000"/>
            </a:lnSpc>
            <a:spcBef>
              <a:spcPct val="0"/>
            </a:spcBef>
            <a:spcAft>
              <a:spcPct val="35000"/>
            </a:spcAft>
            <a:buNone/>
          </a:pPr>
          <a:r>
            <a:rPr lang="en-US" sz="2400" kern="1200" dirty="0"/>
            <a:t>3.  Is My House Built on Rock? (Lu 6:46-49)</a:t>
          </a:r>
        </a:p>
        <a:p>
          <a:pPr marL="0" lvl="0" indent="0" algn="l" defTabSz="1066800">
            <a:lnSpc>
              <a:spcPct val="90000"/>
            </a:lnSpc>
            <a:spcBef>
              <a:spcPct val="0"/>
            </a:spcBef>
            <a:spcAft>
              <a:spcPct val="35000"/>
            </a:spcAft>
            <a:buNone/>
          </a:pPr>
          <a:r>
            <a:rPr lang="en-US" sz="2400" kern="1200" dirty="0"/>
            <a:t>4.  Pharisees’ Defiled Eating &amp; Words (Mk 7:1-23)</a:t>
          </a:r>
        </a:p>
        <a:p>
          <a:pPr marL="0" lvl="0" indent="0" algn="l" defTabSz="1066800">
            <a:lnSpc>
              <a:spcPct val="90000"/>
            </a:lnSpc>
            <a:spcBef>
              <a:spcPct val="0"/>
            </a:spcBef>
            <a:spcAft>
              <a:spcPct val="35000"/>
            </a:spcAft>
            <a:buNone/>
          </a:pPr>
          <a:r>
            <a:rPr lang="en-US" sz="2400" kern="1200" dirty="0"/>
            <a:t>5.  </a:t>
          </a:r>
        </a:p>
        <a:p>
          <a:pPr marL="0" lvl="0" indent="0" algn="l" defTabSz="1066800">
            <a:lnSpc>
              <a:spcPct val="90000"/>
            </a:lnSpc>
            <a:spcBef>
              <a:spcPct val="0"/>
            </a:spcBef>
            <a:spcAft>
              <a:spcPct val="35000"/>
            </a:spcAft>
            <a:buNone/>
          </a:pPr>
          <a:r>
            <a:rPr lang="en-US" sz="2400" kern="1200" dirty="0"/>
            <a:t>6.</a:t>
          </a:r>
        </a:p>
        <a:p>
          <a:pPr marL="0" lvl="0" indent="0" algn="l" defTabSz="1066800">
            <a:lnSpc>
              <a:spcPct val="90000"/>
            </a:lnSpc>
            <a:spcBef>
              <a:spcPct val="0"/>
            </a:spcBef>
            <a:spcAft>
              <a:spcPct val="35000"/>
            </a:spcAft>
            <a:buNone/>
          </a:pPr>
          <a:r>
            <a:rPr lang="en-US" sz="2400" kern="1200" dirty="0"/>
            <a:t>7.</a:t>
          </a:r>
        </a:p>
        <a:p>
          <a:pPr marL="0" lvl="0" indent="0" algn="l" defTabSz="1066800">
            <a:lnSpc>
              <a:spcPct val="90000"/>
            </a:lnSpc>
            <a:spcBef>
              <a:spcPct val="0"/>
            </a:spcBef>
            <a:spcAft>
              <a:spcPct val="35000"/>
            </a:spcAft>
            <a:buNone/>
          </a:pPr>
          <a:r>
            <a:rPr lang="en-US" sz="2400" kern="1200" dirty="0"/>
            <a:t>8.</a:t>
          </a:r>
        </a:p>
        <a:p>
          <a:pPr marL="0" lvl="0" indent="0" algn="l" defTabSz="1066800">
            <a:lnSpc>
              <a:spcPct val="90000"/>
            </a:lnSpc>
            <a:spcBef>
              <a:spcPct val="0"/>
            </a:spcBef>
            <a:spcAft>
              <a:spcPct val="35000"/>
            </a:spcAft>
            <a:buNone/>
          </a:pPr>
          <a:r>
            <a:rPr lang="en-US" sz="2400" kern="1200" dirty="0"/>
            <a:t>9.</a:t>
          </a:r>
        </a:p>
        <a:p>
          <a:pPr marL="0" lvl="0" indent="0" algn="l" defTabSz="1066800">
            <a:lnSpc>
              <a:spcPct val="90000"/>
            </a:lnSpc>
            <a:spcBef>
              <a:spcPct val="0"/>
            </a:spcBef>
            <a:spcAft>
              <a:spcPct val="35000"/>
            </a:spcAft>
            <a:buNone/>
          </a:pPr>
          <a:r>
            <a:rPr lang="en-US" sz="2400" kern="1200" dirty="0"/>
            <a:t>10.</a:t>
          </a:r>
        </a:p>
      </dsp:txBody>
      <dsp:txXfrm>
        <a:off x="0" y="0"/>
        <a:ext cx="6394259" cy="515253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68899" cy="355484"/>
          </a:xfrm>
          <a:prstGeom prst="rect">
            <a:avLst/>
          </a:prstGeom>
        </p:spPr>
        <p:txBody>
          <a:bodyPr vert="horz" lIns="91426" tIns="45713" rIns="91426" bIns="45713" rtlCol="0"/>
          <a:lstStyle>
            <a:lvl1pPr algn="l">
              <a:defRPr sz="1200"/>
            </a:lvl1pPr>
          </a:lstStyle>
          <a:p>
            <a:endParaRPr lang="en-US"/>
          </a:p>
        </p:txBody>
      </p:sp>
      <p:sp>
        <p:nvSpPr>
          <p:cNvPr id="3" name="Date Placeholder 2"/>
          <p:cNvSpPr>
            <a:spLocks noGrp="1"/>
          </p:cNvSpPr>
          <p:nvPr>
            <p:ph type="dt" idx="1"/>
          </p:nvPr>
        </p:nvSpPr>
        <p:spPr>
          <a:xfrm>
            <a:off x="5317480" y="0"/>
            <a:ext cx="4068899" cy="355484"/>
          </a:xfrm>
          <a:prstGeom prst="rect">
            <a:avLst/>
          </a:prstGeom>
        </p:spPr>
        <p:txBody>
          <a:bodyPr vert="horz" lIns="91426" tIns="45713" rIns="91426" bIns="45713" rtlCol="0"/>
          <a:lstStyle>
            <a:lvl1pPr algn="r">
              <a:defRPr sz="1200"/>
            </a:lvl1pPr>
          </a:lstStyle>
          <a:p>
            <a:fld id="{0AC9DA1F-9C06-46A4-8A99-BC0A7DC41F13}" type="datetimeFigureOut">
              <a:rPr lang="en-US" smtClean="0"/>
              <a:t>11/20/2025</a:t>
            </a:fld>
            <a:endParaRPr lang="en-US"/>
          </a:p>
        </p:txBody>
      </p:sp>
      <p:sp>
        <p:nvSpPr>
          <p:cNvPr id="4" name="Slide Image Placeholder 3"/>
          <p:cNvSpPr>
            <a:spLocks noGrp="1" noRot="1" noChangeAspect="1"/>
          </p:cNvSpPr>
          <p:nvPr>
            <p:ph type="sldImg" idx="2"/>
          </p:nvPr>
        </p:nvSpPr>
        <p:spPr>
          <a:xfrm>
            <a:off x="2563813" y="887413"/>
            <a:ext cx="4260850" cy="2397125"/>
          </a:xfrm>
          <a:prstGeom prst="rect">
            <a:avLst/>
          </a:prstGeom>
          <a:noFill/>
          <a:ln w="12700">
            <a:solidFill>
              <a:prstClr val="black"/>
            </a:solidFill>
          </a:ln>
        </p:spPr>
        <p:txBody>
          <a:bodyPr vert="horz" lIns="91426" tIns="45713" rIns="91426" bIns="45713" rtlCol="0" anchor="ctr"/>
          <a:lstStyle/>
          <a:p>
            <a:endParaRPr lang="en-US"/>
          </a:p>
        </p:txBody>
      </p:sp>
      <p:sp>
        <p:nvSpPr>
          <p:cNvPr id="5" name="Notes Placeholder 4"/>
          <p:cNvSpPr>
            <a:spLocks noGrp="1"/>
          </p:cNvSpPr>
          <p:nvPr>
            <p:ph type="body" sz="quarter" idx="3"/>
          </p:nvPr>
        </p:nvSpPr>
        <p:spPr>
          <a:xfrm>
            <a:off x="938009" y="3417931"/>
            <a:ext cx="7512459" cy="2797035"/>
          </a:xfrm>
          <a:prstGeom prst="rect">
            <a:avLst/>
          </a:prstGeom>
        </p:spPr>
        <p:txBody>
          <a:bodyPr vert="horz" lIns="91426" tIns="45713" rIns="91426"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746992"/>
            <a:ext cx="4068899" cy="355484"/>
          </a:xfrm>
          <a:prstGeom prst="rect">
            <a:avLst/>
          </a:prstGeom>
        </p:spPr>
        <p:txBody>
          <a:bodyPr vert="horz" lIns="91426" tIns="45713" rIns="91426" bIns="45713" rtlCol="0" anchor="b"/>
          <a:lstStyle>
            <a:lvl1pPr algn="l">
              <a:defRPr sz="1200"/>
            </a:lvl1pPr>
          </a:lstStyle>
          <a:p>
            <a:endParaRPr lang="en-US"/>
          </a:p>
        </p:txBody>
      </p:sp>
      <p:sp>
        <p:nvSpPr>
          <p:cNvPr id="7" name="Slide Number Placeholder 6"/>
          <p:cNvSpPr>
            <a:spLocks noGrp="1"/>
          </p:cNvSpPr>
          <p:nvPr>
            <p:ph type="sldNum" sz="quarter" idx="5"/>
          </p:nvPr>
        </p:nvSpPr>
        <p:spPr>
          <a:xfrm>
            <a:off x="5317480" y="6746992"/>
            <a:ext cx="4068899" cy="355484"/>
          </a:xfrm>
          <a:prstGeom prst="rect">
            <a:avLst/>
          </a:prstGeom>
        </p:spPr>
        <p:txBody>
          <a:bodyPr vert="horz" lIns="91426" tIns="45713" rIns="91426" bIns="45713" rtlCol="0" anchor="b"/>
          <a:lstStyle>
            <a:lvl1pPr algn="r">
              <a:defRPr sz="1200"/>
            </a:lvl1pPr>
          </a:lstStyle>
          <a:p>
            <a:fld id="{EF112C6F-2770-4703-98DB-2275B640CE06}" type="slidenum">
              <a:rPr lang="en-US" smtClean="0"/>
              <a:t>‹#›</a:t>
            </a:fld>
            <a:endParaRPr lang="en-US"/>
          </a:p>
        </p:txBody>
      </p:sp>
    </p:spTree>
    <p:extLst>
      <p:ext uri="{BB962C8B-B14F-4D97-AF65-F5344CB8AC3E}">
        <p14:creationId xmlns:p14="http://schemas.microsoft.com/office/powerpoint/2010/main" val="2621012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r>
              <a:rPr lang="en-US"/>
              <a:t>Fellowship Church by Bill Heath</a:t>
            </a:r>
          </a:p>
        </p:txBody>
      </p:sp>
      <p:sp>
        <p:nvSpPr>
          <p:cNvPr id="5" name="Date Placeholder 4"/>
          <p:cNvSpPr>
            <a:spLocks noGrp="1"/>
          </p:cNvSpPr>
          <p:nvPr>
            <p:ph type="dt" idx="1"/>
          </p:nvPr>
        </p:nvSpPr>
        <p:spPr/>
        <p:txBody>
          <a:bodyPr/>
          <a:lstStyle/>
          <a:p>
            <a:fld id="{1AD51A55-303F-4D54-AB99-832332D3BB80}" type="datetime1">
              <a:rPr lang="en-US" smtClean="0"/>
              <a:t>11/20/2025</a:t>
            </a:fld>
            <a:endParaRPr lang="en-US"/>
          </a:p>
        </p:txBody>
      </p:sp>
      <p:sp>
        <p:nvSpPr>
          <p:cNvPr id="6" name="Footer Placeholder 5"/>
          <p:cNvSpPr>
            <a:spLocks noGrp="1"/>
          </p:cNvSpPr>
          <p:nvPr>
            <p:ph type="ftr" sz="quarter" idx="4"/>
          </p:nvPr>
        </p:nvSpPr>
        <p:spPr/>
        <p:txBody>
          <a:bodyPr/>
          <a:lstStyle/>
          <a:p>
            <a:r>
              <a:rPr lang="en-US"/>
              <a:t>Notes:  Core Scriptures to profit the souls of women with God's design, purpose, and beauty.  Genesis 1:27, Proverbs 31, Matthew 19:4, Romans 16:1-16, Ephesians 5:22-33, 1 Peter 3:1-7</a:t>
            </a:r>
          </a:p>
        </p:txBody>
      </p:sp>
    </p:spTree>
    <p:extLst>
      <p:ext uri="{BB962C8B-B14F-4D97-AF65-F5344CB8AC3E}">
        <p14:creationId xmlns:p14="http://schemas.microsoft.com/office/powerpoint/2010/main" val="2741437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3FFF1-7E34-ACE1-0C59-D2504E5E4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C30DB0-61DD-65AE-8D88-1E7FC7E699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988B57-1C63-DA74-9D27-3E9D450997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F2FDBB-91B8-C096-BC59-4AF4DBDA53D2}"/>
              </a:ext>
            </a:extLst>
          </p:cNvPr>
          <p:cNvSpPr>
            <a:spLocks noGrp="1"/>
          </p:cNvSpPr>
          <p:nvPr>
            <p:ph type="sldNum" sz="quarter" idx="5"/>
          </p:nvPr>
        </p:nvSpPr>
        <p:spPr/>
        <p:txBody>
          <a:bodyPr/>
          <a:lstStyle/>
          <a:p>
            <a:fld id="{EF112C6F-2770-4703-98DB-2275B640CE06}" type="slidenum">
              <a:rPr lang="en-US" smtClean="0"/>
              <a:t>2</a:t>
            </a:fld>
            <a:endParaRPr lang="en-US"/>
          </a:p>
        </p:txBody>
      </p:sp>
    </p:spTree>
    <p:extLst>
      <p:ext uri="{BB962C8B-B14F-4D97-AF65-F5344CB8AC3E}">
        <p14:creationId xmlns:p14="http://schemas.microsoft.com/office/powerpoint/2010/main" val="183277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E18E7-D92B-72D9-5C02-ED3F71C6D9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933926-E04F-3F8A-CF97-6AD081A949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290DCD-C0C1-65AF-6973-8F64B8E68A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CEDA28-6F96-67FF-3FCB-8B9A193FEEDE}"/>
              </a:ext>
            </a:extLst>
          </p:cNvPr>
          <p:cNvSpPr>
            <a:spLocks noGrp="1"/>
          </p:cNvSpPr>
          <p:nvPr>
            <p:ph type="sldNum" sz="quarter" idx="5"/>
          </p:nvPr>
        </p:nvSpPr>
        <p:spPr/>
        <p:txBody>
          <a:bodyPr/>
          <a:lstStyle/>
          <a:p>
            <a:fld id="{EF112C6F-2770-4703-98DB-2275B640CE06}" type="slidenum">
              <a:rPr lang="en-US" smtClean="0"/>
              <a:t>3</a:t>
            </a:fld>
            <a:endParaRPr lang="en-US"/>
          </a:p>
        </p:txBody>
      </p:sp>
    </p:spTree>
    <p:extLst>
      <p:ext uri="{BB962C8B-B14F-4D97-AF65-F5344CB8AC3E}">
        <p14:creationId xmlns:p14="http://schemas.microsoft.com/office/powerpoint/2010/main" val="4116661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873E6-8AF2-DA17-17D6-215E9911C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DE250D-A825-CDBF-6B26-E5B4E464C8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79970D-837C-2142-2503-FC1CDA17F8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2AD346-063D-FBC4-A31D-CA7A965D9B93}"/>
              </a:ext>
            </a:extLst>
          </p:cNvPr>
          <p:cNvSpPr>
            <a:spLocks noGrp="1"/>
          </p:cNvSpPr>
          <p:nvPr>
            <p:ph type="sldNum" sz="quarter" idx="5"/>
          </p:nvPr>
        </p:nvSpPr>
        <p:spPr/>
        <p:txBody>
          <a:bodyPr/>
          <a:lstStyle/>
          <a:p>
            <a:pPr defTabSz="914265">
              <a:defRPr/>
            </a:pPr>
            <a:fld id="{EF112C6F-2770-4703-98DB-2275B640CE06}" type="slidenum">
              <a:rPr lang="en-US">
                <a:solidFill>
                  <a:prstClr val="black"/>
                </a:solidFill>
                <a:latin typeface="Calibri" panose="020F0502020204030204"/>
              </a:rPr>
              <a:pPr defTabSz="914265">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499919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5B67A-261F-9DE2-01F4-59766EB608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986B47-F04F-B032-5DF6-8D446B5791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02B05A-85D2-0B7B-8AD9-202775A37E12}"/>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5" name="Footer Placeholder 4">
            <a:extLst>
              <a:ext uri="{FF2B5EF4-FFF2-40B4-BE49-F238E27FC236}">
                <a16:creationId xmlns:a16="http://schemas.microsoft.com/office/drawing/2014/main" id="{C6583920-9796-51D7-7B01-4D3EE2469B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246A3B-85BA-41E0-3E7D-D9310EBB29B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197208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C598-BE26-A80B-0421-F1DB3A249A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BFA8D7-95A0-8DD1-EEAE-F672E3F23D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029B2C-1ECB-2C63-5849-5FC6D25B0EDA}"/>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5" name="Footer Placeholder 4">
            <a:extLst>
              <a:ext uri="{FF2B5EF4-FFF2-40B4-BE49-F238E27FC236}">
                <a16:creationId xmlns:a16="http://schemas.microsoft.com/office/drawing/2014/main" id="{D3DC0C92-6A66-42CE-7D8C-8B28F9A977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E2458-12BE-2EA7-AFB3-C6C566D2449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237171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91F562-B015-29AE-E68D-EFA1192ABC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0733EA-5D0A-426F-3B5C-3F2D18B27A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72CC72-024A-43EA-BF05-67E22683FCF0}"/>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5" name="Footer Placeholder 4">
            <a:extLst>
              <a:ext uri="{FF2B5EF4-FFF2-40B4-BE49-F238E27FC236}">
                <a16:creationId xmlns:a16="http://schemas.microsoft.com/office/drawing/2014/main" id="{34F16518-33A4-4532-1F2D-23A95CBFF3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2391F5-09BE-D072-E6C8-D4B52F999D2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127149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6E646-2988-0016-83C8-ABBCC41604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FD27B3-9EB6-554C-DC5F-B0AFF5BFAC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08C58E-59EF-A80D-8A92-4C706C6EF523}"/>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5" name="Footer Placeholder 4">
            <a:extLst>
              <a:ext uri="{FF2B5EF4-FFF2-40B4-BE49-F238E27FC236}">
                <a16:creationId xmlns:a16="http://schemas.microsoft.com/office/drawing/2014/main" id="{0AF09AE1-587A-B9A0-7536-7619B23505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845967-ED14-C0B2-E816-FD76E38F84B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60065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B252F-E9F8-BEFE-E9AE-7E37A961D9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8CAC0E-0E4E-9770-AA4F-17A9E007CC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CA010F5-956E-532C-D62B-1EFB3D64F006}"/>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5" name="Footer Placeholder 4">
            <a:extLst>
              <a:ext uri="{FF2B5EF4-FFF2-40B4-BE49-F238E27FC236}">
                <a16:creationId xmlns:a16="http://schemas.microsoft.com/office/drawing/2014/main" id="{3C651D6A-13B2-4634-882C-51D5BB8969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D65DB-599C-478A-4EF1-D72ED7E656F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87467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E8597-4776-2EBC-2786-AB3A655EF4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6893AE-3EC4-9FBF-58A0-269E4ABDFF6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28B258-33A4-9EDA-D199-A2A61B2571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A1376C-F755-7D1B-63F2-7723EBA209F9}"/>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6" name="Footer Placeholder 5">
            <a:extLst>
              <a:ext uri="{FF2B5EF4-FFF2-40B4-BE49-F238E27FC236}">
                <a16:creationId xmlns:a16="http://schemas.microsoft.com/office/drawing/2014/main" id="{7C710ADB-C96D-71AA-2670-A894894DD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C3B9D3-10CE-946A-C332-6C74ADEE14E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409699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545BD-8620-2E66-A3D4-F0A7ED633F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A0C2867-03F6-1394-4E3C-53C5351064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759B24-07FD-BF6D-5FEA-D3F2FCFD73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7EE568-E5A6-6D85-D7D9-EEA86715F1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3C2469-4709-B49E-67F5-BC86510DA3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39F942-C2FA-A491-6711-8AE66C9C177A}"/>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8" name="Footer Placeholder 7">
            <a:extLst>
              <a:ext uri="{FF2B5EF4-FFF2-40B4-BE49-F238E27FC236}">
                <a16:creationId xmlns:a16="http://schemas.microsoft.com/office/drawing/2014/main" id="{30190FC4-6AEF-8B96-5C2B-36CD9A0492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B44438-44CE-DE86-0DC8-EBADDC931906}"/>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87939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3C6A5-DC17-8DFC-8CAC-9B9C8DD077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4BE22BF-B2E4-0075-316E-353EE5B71DB8}"/>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4" name="Footer Placeholder 3">
            <a:extLst>
              <a:ext uri="{FF2B5EF4-FFF2-40B4-BE49-F238E27FC236}">
                <a16:creationId xmlns:a16="http://schemas.microsoft.com/office/drawing/2014/main" id="{E26168DB-DDBA-D74F-01C9-2801256FFB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7DB4DE-C342-5C40-C8F5-53E8B40F9B17}"/>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6038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93AEC7-2627-7021-F79E-BC57259D073B}"/>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3" name="Footer Placeholder 2">
            <a:extLst>
              <a:ext uri="{FF2B5EF4-FFF2-40B4-BE49-F238E27FC236}">
                <a16:creationId xmlns:a16="http://schemas.microsoft.com/office/drawing/2014/main" id="{CAF61FD6-4987-E19E-1FC7-9F1CD4AA10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297F659-64E4-FC20-3A9E-1FAE44F4B248}"/>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0899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A24DC-F02D-1BF9-8DFE-D8577A8609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6AA109-5826-3716-750F-4F8B49FE1A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A15675-6163-1F32-8880-123F09C8B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5BD302-85C7-639A-4C77-F1B19282A04B}"/>
              </a:ext>
            </a:extLst>
          </p:cNvPr>
          <p:cNvSpPr>
            <a:spLocks noGrp="1"/>
          </p:cNvSpPr>
          <p:nvPr>
            <p:ph type="dt" sz="half" idx="10"/>
          </p:nvPr>
        </p:nvSpPr>
        <p:spPr/>
        <p:txBody>
          <a:bodyPr/>
          <a:lstStyle/>
          <a:p>
            <a:fld id="{6A4B53A7-3209-46A6-9454-F38EAC8F11E7}" type="datetimeFigureOut">
              <a:rPr lang="en-US" smtClean="0"/>
              <a:t>11/20/2025</a:t>
            </a:fld>
            <a:endParaRPr lang="en-US"/>
          </a:p>
        </p:txBody>
      </p:sp>
      <p:sp>
        <p:nvSpPr>
          <p:cNvPr id="6" name="Footer Placeholder 5">
            <a:extLst>
              <a:ext uri="{FF2B5EF4-FFF2-40B4-BE49-F238E27FC236}">
                <a16:creationId xmlns:a16="http://schemas.microsoft.com/office/drawing/2014/main" id="{5BA09919-FAFA-6AE6-505C-1208FC895D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B3E96-0BC3-C140-64E7-16272250628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254993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FE0E4-325B-1AE4-6DA5-F7B5DED9E5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68FD5C-1C6C-2DF5-40C9-FF8DDB2B1C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33EF42D-6042-2014-44AC-5AE0DD0EC7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BDF341-5281-90C2-8579-F66754169147}"/>
              </a:ext>
            </a:extLst>
          </p:cNvPr>
          <p:cNvSpPr>
            <a:spLocks noGrp="1"/>
          </p:cNvSpPr>
          <p:nvPr>
            <p:ph type="dt" sz="half" idx="10"/>
          </p:nvPr>
        </p:nvSpPr>
        <p:spPr/>
        <p:txBody>
          <a:bodyPr/>
          <a:lstStyle/>
          <a:p>
            <a:fld id="{6A4B53A7-3209-46A6-9454-F38EAC8F11E7}" type="datetimeFigureOut">
              <a:rPr lang="en-US" smtClean="0"/>
              <a:pPr/>
              <a:t>11/20/2025</a:t>
            </a:fld>
            <a:endParaRPr lang="en-US" dirty="0"/>
          </a:p>
        </p:txBody>
      </p:sp>
      <p:sp>
        <p:nvSpPr>
          <p:cNvPr id="6" name="Footer Placeholder 5">
            <a:extLst>
              <a:ext uri="{FF2B5EF4-FFF2-40B4-BE49-F238E27FC236}">
                <a16:creationId xmlns:a16="http://schemas.microsoft.com/office/drawing/2014/main" id="{8A548D91-356D-C664-7BDE-B9305B84B5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08FEE8-F0DF-4403-F170-7E5B96E62455}"/>
              </a:ext>
            </a:extLst>
          </p:cNvPr>
          <p:cNvSpPr>
            <a:spLocks noGrp="1"/>
          </p:cNvSpPr>
          <p:nvPr>
            <p:ph type="sldNum" sz="quarter" idx="12"/>
          </p:nvPr>
        </p:nvSpPr>
        <p:spPr/>
        <p:txBody>
          <a:bodyPr/>
          <a:lstStyle/>
          <a:p>
            <a:fld id="{27CE633F-9882-4A5C-83A2-1109D0C73261}" type="slidenum">
              <a:rPr lang="en-US" smtClean="0"/>
              <a:pPr/>
              <a:t>‹#›</a:t>
            </a:fld>
            <a:endParaRPr lang="en-US"/>
          </a:p>
        </p:txBody>
      </p:sp>
    </p:spTree>
    <p:extLst>
      <p:ext uri="{BB962C8B-B14F-4D97-AF65-F5344CB8AC3E}">
        <p14:creationId xmlns:p14="http://schemas.microsoft.com/office/powerpoint/2010/main" val="1306957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C5926E-5C15-E9CC-DA68-B6349B0E43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D323C2-3787-4536-916E-1191EFEFF7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1A4ADE-A51F-F14D-6E7C-2B6CDADE07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11/20/2025</a:t>
            </a:fld>
            <a:endParaRPr lang="en-US" dirty="0"/>
          </a:p>
        </p:txBody>
      </p:sp>
      <p:sp>
        <p:nvSpPr>
          <p:cNvPr id="5" name="Footer Placeholder 4">
            <a:extLst>
              <a:ext uri="{FF2B5EF4-FFF2-40B4-BE49-F238E27FC236}">
                <a16:creationId xmlns:a16="http://schemas.microsoft.com/office/drawing/2014/main" id="{61586461-30A0-FC14-92B4-50ABD51C2A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31B6BA9-84F9-9FF4-92AA-3CBB92D1E0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3706473925"/>
      </p:ext>
    </p:extLst>
  </p:cSld>
  <p:clrMap bg1="dk1" tx1="lt1" bg2="dk2" tx2="lt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8" r:id="rId7"/>
    <p:sldLayoutId id="2147483869" r:id="rId8"/>
    <p:sldLayoutId id="2147483870" r:id="rId9"/>
    <p:sldLayoutId id="2147483871" r:id="rId10"/>
    <p:sldLayoutId id="2147483872" r:id="rId11"/>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jpe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hyperlink" Target="https://www.bing.com/videos/riverview/relatedvideo?&amp;q=parables+in+blues+new+wine+in+old+bottles&amp;&amp;mid=07E04DA31226A6C2E15B07E04DA31226A6C2E15B&amp;&amp;FORM=VRDGAR" TargetMode="External"/><Relationship Id="rId4" Type="http://schemas.openxmlformats.org/officeDocument/2006/relationships/image" Target="../media/image2.jpeg"/><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thelivingmessage.com/category/pray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DB6C924B-D136-B41C-57F2-9E15057EFBC5}"/>
              </a:ext>
            </a:extLst>
          </p:cNvPr>
          <p:cNvSpPr>
            <a:spLocks noGrp="1"/>
          </p:cNvSpPr>
          <p:nvPr>
            <p:ph type="subTitle" idx="1"/>
          </p:nvPr>
        </p:nvSpPr>
        <p:spPr>
          <a:xfrm>
            <a:off x="4581551" y="587812"/>
            <a:ext cx="3692116" cy="696888"/>
          </a:xfrm>
        </p:spPr>
        <p:txBody>
          <a:bodyPr>
            <a:normAutofit fontScale="92500" lnSpcReduction="20000"/>
          </a:bodyPr>
          <a:lstStyle/>
          <a:p>
            <a:r>
              <a:rPr lang="en-US" dirty="0"/>
              <a:t>Straight &amp; Balanced</a:t>
            </a:r>
          </a:p>
          <a:p>
            <a:r>
              <a:rPr lang="en-US" sz="2000" dirty="0"/>
              <a:t>(Luke 3:4-6)</a:t>
            </a:r>
            <a:endParaRPr lang="en-US" sz="2000" dirty="0">
              <a:highlight>
                <a:srgbClr val="FFFF00"/>
              </a:highlight>
            </a:endParaRPr>
          </a:p>
          <a:p>
            <a:endParaRPr lang="en-US" sz="2000" b="1" dirty="0"/>
          </a:p>
        </p:txBody>
      </p:sp>
      <p:pic>
        <p:nvPicPr>
          <p:cNvPr id="4098" name="Picture 2" descr="Image result for balance">
            <a:extLst>
              <a:ext uri="{FF2B5EF4-FFF2-40B4-BE49-F238E27FC236}">
                <a16:creationId xmlns:a16="http://schemas.microsoft.com/office/drawing/2014/main" id="{94A68CC1-A35B-E44A-258F-98BB866DD8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84160" y="1411706"/>
            <a:ext cx="2130894" cy="2649219"/>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Plumbline Bible">
            <a:extLst>
              <a:ext uri="{FF2B5EF4-FFF2-40B4-BE49-F238E27FC236}">
                <a16:creationId xmlns:a16="http://schemas.microsoft.com/office/drawing/2014/main" id="{9EEDE0C2-EE51-FBC3-E1C7-6D92032E06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620" y="1419514"/>
            <a:ext cx="2628899" cy="262889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C8AD6C3-4B79-CE1B-8F8C-D1C6D35B7DD9}"/>
              </a:ext>
            </a:extLst>
          </p:cNvPr>
          <p:cNvSpPr txBox="1"/>
          <p:nvPr/>
        </p:nvSpPr>
        <p:spPr>
          <a:xfrm>
            <a:off x="107773" y="4145808"/>
            <a:ext cx="2900469"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Gill Sans MT"/>
                <a:ea typeface="+mn-ea"/>
                <a:cs typeface="+mn-cs"/>
              </a:rPr>
              <a:t>OT:  2 Kings 21:13, Ps 5:8 </a:t>
            </a:r>
            <a:r>
              <a:rPr kumimoji="0" lang="en-US" sz="2000" b="0" i="0" u="none" strike="noStrike" kern="1200" cap="none" spc="0" normalizeH="0" baseline="0" noProof="0" dirty="0" err="1">
                <a:ln>
                  <a:noFill/>
                </a:ln>
                <a:solidFill>
                  <a:srgbClr val="FFFFFF"/>
                </a:solidFill>
                <a:effectLst/>
                <a:uLnTx/>
                <a:uFillTx/>
                <a:latin typeface="Gill Sans MT"/>
                <a:ea typeface="+mn-ea"/>
                <a:cs typeface="+mn-cs"/>
              </a:rPr>
              <a:t>Pr</a:t>
            </a:r>
            <a:r>
              <a:rPr kumimoji="0" lang="en-US" sz="2000" b="0" i="0" u="none" strike="noStrike" kern="1200" cap="none" spc="0" normalizeH="0" baseline="0" noProof="0" dirty="0">
                <a:ln>
                  <a:noFill/>
                </a:ln>
                <a:solidFill>
                  <a:srgbClr val="FFFFFF"/>
                </a:solidFill>
                <a:effectLst/>
                <a:uLnTx/>
                <a:uFillTx/>
                <a:latin typeface="Gill Sans MT"/>
                <a:ea typeface="+mn-ea"/>
                <a:cs typeface="+mn-cs"/>
              </a:rPr>
              <a:t> 4:25-27,  Amos 7:7-8 Isaiah 28:13, 17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FFFFFF"/>
              </a:solidFill>
              <a:effectLst/>
              <a:uLnTx/>
              <a:uFillTx/>
              <a:latin typeface="Gill Sans M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Gill Sans MT"/>
                <a:ea typeface="+mn-ea"/>
                <a:cs typeface="+mn-cs"/>
              </a:rPr>
              <a:t>NT:  Mt 3:3,  Acts 9:11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Gill Sans MT"/>
                <a:ea typeface="+mn-ea"/>
                <a:cs typeface="+mn-cs"/>
              </a:rPr>
              <a:t>Hebrews 12:13, Jude 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FFFFFF"/>
                </a:solidFill>
                <a:latin typeface="Gill Sans MT"/>
              </a:rPr>
              <a:t>1 Corinthians 15:1-4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FFFFFF"/>
                </a:solidFill>
                <a:latin typeface="Gill Sans MT"/>
              </a:rPr>
              <a:t>2 Timothy 3:10,  </a:t>
            </a:r>
            <a:r>
              <a:rPr kumimoji="0" lang="en-US" sz="2000" b="0" i="0" u="none" strike="noStrike" kern="1200" cap="none" spc="0" normalizeH="0" baseline="0" noProof="0" dirty="0">
                <a:ln>
                  <a:noFill/>
                </a:ln>
                <a:solidFill>
                  <a:srgbClr val="FFFFFF"/>
                </a:solidFill>
                <a:effectLst/>
                <a:uLnTx/>
                <a:uFillTx/>
                <a:latin typeface="Gill Sans MT"/>
                <a:ea typeface="+mn-ea"/>
                <a:cs typeface="+mn-cs"/>
              </a:rPr>
              <a:t>John 7:16</a:t>
            </a:r>
          </a:p>
        </p:txBody>
      </p:sp>
      <p:sp>
        <p:nvSpPr>
          <p:cNvPr id="7" name="TextBox 6">
            <a:extLst>
              <a:ext uri="{FF2B5EF4-FFF2-40B4-BE49-F238E27FC236}">
                <a16:creationId xmlns:a16="http://schemas.microsoft.com/office/drawing/2014/main" id="{F5FEE1DC-AA74-6F54-F6AB-79A605AFA571}"/>
              </a:ext>
            </a:extLst>
          </p:cNvPr>
          <p:cNvSpPr txBox="1"/>
          <p:nvPr/>
        </p:nvSpPr>
        <p:spPr>
          <a:xfrm>
            <a:off x="9849868" y="4141028"/>
            <a:ext cx="2262743"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Gill Sans MT"/>
                <a:ea typeface="+mn-ea"/>
                <a:cs typeface="+mn-cs"/>
              </a:rPr>
              <a:t>OT:  </a:t>
            </a:r>
            <a:r>
              <a:rPr kumimoji="0" lang="en-US" sz="2000" b="0" i="0" u="none" strike="noStrike" kern="1200" cap="none" spc="0" normalizeH="0" baseline="0" noProof="0" dirty="0" err="1">
                <a:ln>
                  <a:noFill/>
                </a:ln>
                <a:solidFill>
                  <a:srgbClr val="FFFFFF"/>
                </a:solidFill>
                <a:effectLst/>
                <a:uLnTx/>
                <a:uFillTx/>
                <a:latin typeface="Gill Sans MT"/>
                <a:ea typeface="+mn-ea"/>
                <a:cs typeface="+mn-cs"/>
              </a:rPr>
              <a:t>Deut</a:t>
            </a:r>
            <a:r>
              <a:rPr kumimoji="0" lang="en-US" sz="2000" b="0" i="0" u="none" strike="noStrike" kern="1200" cap="none" spc="0" normalizeH="0" baseline="0" noProof="0" dirty="0">
                <a:ln>
                  <a:noFill/>
                </a:ln>
                <a:solidFill>
                  <a:srgbClr val="FFFFFF"/>
                </a:solidFill>
                <a:effectLst/>
                <a:uLnTx/>
                <a:uFillTx/>
                <a:latin typeface="Gill Sans MT"/>
                <a:ea typeface="+mn-ea"/>
                <a:cs typeface="+mn-cs"/>
              </a:rPr>
              <a:t> 25:13-16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Gill Sans MT"/>
                <a:ea typeface="+mn-ea"/>
                <a:cs typeface="+mn-cs"/>
              </a:rPr>
              <a:t>Proverbs 20:10</a:t>
            </a:r>
            <a:endParaRPr lang="en-US" sz="2000" dirty="0">
              <a:solidFill>
                <a:srgbClr val="FFFFFF"/>
              </a:solidFill>
              <a:latin typeface="Gill Sans M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Gill Sans MT"/>
                <a:ea typeface="+mn-ea"/>
                <a:cs typeface="+mn-cs"/>
              </a:rPr>
              <a:t>Daniel 5:25-28</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FFFFFF"/>
              </a:solidFill>
              <a:effectLst/>
              <a:uLnTx/>
              <a:uFillTx/>
              <a:latin typeface="Gill Sans MT"/>
              <a:ea typeface="+mn-ea"/>
              <a:cs typeface="+mn-cs"/>
            </a:endParaRPr>
          </a:p>
          <a:p>
            <a:r>
              <a:rPr lang="en-US" sz="2000" dirty="0"/>
              <a:t>NT:  Hebrews 12:1</a:t>
            </a:r>
          </a:p>
          <a:p>
            <a:r>
              <a:rPr lang="en-US" sz="2000" dirty="0"/>
              <a:t>1 Cor 3:11-15</a:t>
            </a:r>
          </a:p>
          <a:p>
            <a:r>
              <a:rPr lang="en-US" sz="2000" dirty="0"/>
              <a:t>Philippians 4:5</a:t>
            </a:r>
          </a:p>
          <a:p>
            <a:r>
              <a:rPr lang="en-US" sz="2000" dirty="0"/>
              <a:t>James 3:17</a:t>
            </a:r>
            <a:endParaRPr kumimoji="0" lang="en-US" sz="2000" b="0" i="0" u="none" strike="noStrike" kern="1200" cap="none" spc="0" normalizeH="0" baseline="0" noProof="0" dirty="0">
              <a:ln>
                <a:noFill/>
              </a:ln>
              <a:solidFill>
                <a:srgbClr val="FFFFFF"/>
              </a:solidFill>
              <a:effectLst/>
              <a:uLnTx/>
              <a:uFillTx/>
              <a:latin typeface="Gill Sans MT"/>
              <a:ea typeface="+mn-ea"/>
              <a:cs typeface="+mn-cs"/>
            </a:endParaRPr>
          </a:p>
        </p:txBody>
      </p:sp>
      <p:sp>
        <p:nvSpPr>
          <p:cNvPr id="2" name="TextBox 1">
            <a:extLst>
              <a:ext uri="{FF2B5EF4-FFF2-40B4-BE49-F238E27FC236}">
                <a16:creationId xmlns:a16="http://schemas.microsoft.com/office/drawing/2014/main" id="{78ED4D35-0A64-C74A-376D-4AD69E51AFCE}"/>
              </a:ext>
            </a:extLst>
          </p:cNvPr>
          <p:cNvSpPr txBox="1"/>
          <p:nvPr/>
        </p:nvSpPr>
        <p:spPr>
          <a:xfrm>
            <a:off x="40640" y="-20636"/>
            <a:ext cx="12151360" cy="400110"/>
          </a:xfrm>
          <a:prstGeom prst="rect">
            <a:avLst/>
          </a:prstGeom>
          <a:noFill/>
        </p:spPr>
        <p:txBody>
          <a:bodyPr wrap="square" rtlCol="0">
            <a:spAutoFit/>
          </a:bodyPr>
          <a:lstStyle/>
          <a:p>
            <a:r>
              <a:rPr lang="en-US" sz="2000" dirty="0"/>
              <a:t>Fellowship Church,  November 23, 2025              </a:t>
            </a:r>
            <a:r>
              <a:rPr lang="en-US" sz="2000" b="1" dirty="0"/>
              <a:t>2 Peter 3:18 Sunday School</a:t>
            </a:r>
            <a:r>
              <a:rPr lang="en-US" sz="2000" dirty="0"/>
              <a:t>   			B. Heath</a:t>
            </a:r>
          </a:p>
        </p:txBody>
      </p:sp>
      <p:graphicFrame>
        <p:nvGraphicFramePr>
          <p:cNvPr id="4102" name="Subtitle 3">
            <a:extLst>
              <a:ext uri="{FF2B5EF4-FFF2-40B4-BE49-F238E27FC236}">
                <a16:creationId xmlns:a16="http://schemas.microsoft.com/office/drawing/2014/main" id="{28F66BBF-B579-361C-14F8-F34EF300E14D}"/>
              </a:ext>
            </a:extLst>
          </p:cNvPr>
          <p:cNvGraphicFramePr/>
          <p:nvPr>
            <p:extLst>
              <p:ext uri="{D42A27DB-BD31-4B8C-83A1-F6EECF244321}">
                <p14:modId xmlns:p14="http://schemas.microsoft.com/office/powerpoint/2010/main" val="1028714798"/>
              </p:ext>
            </p:extLst>
          </p:nvPr>
        </p:nvGraphicFramePr>
        <p:xfrm>
          <a:off x="3153716" y="1411706"/>
          <a:ext cx="6400510" cy="515755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TextBox 2">
            <a:hlinkClick r:id="rId10"/>
            <a:extLst>
              <a:ext uri="{FF2B5EF4-FFF2-40B4-BE49-F238E27FC236}">
                <a16:creationId xmlns:a16="http://schemas.microsoft.com/office/drawing/2014/main" id="{ECAA9CEE-F783-0376-28EE-9E7F183F3D85}"/>
              </a:ext>
            </a:extLst>
          </p:cNvPr>
          <p:cNvSpPr txBox="1"/>
          <p:nvPr/>
        </p:nvSpPr>
        <p:spPr>
          <a:xfrm>
            <a:off x="40639" y="587812"/>
            <a:ext cx="3692115" cy="461665"/>
          </a:xfrm>
          <a:prstGeom prst="rect">
            <a:avLst/>
          </a:prstGeom>
          <a:noFill/>
        </p:spPr>
        <p:txBody>
          <a:bodyPr wrap="square">
            <a:spAutoFit/>
          </a:bodyPr>
          <a:lstStyle/>
          <a:p>
            <a:r>
              <a:rPr lang="en-US" sz="2400" b="1" dirty="0"/>
              <a:t>Music:  Parables in Blues</a:t>
            </a:r>
            <a:endParaRPr lang="en-US" sz="2000" dirty="0"/>
          </a:p>
        </p:txBody>
      </p:sp>
    </p:spTree>
    <p:extLst>
      <p:ext uri="{BB962C8B-B14F-4D97-AF65-F5344CB8AC3E}">
        <p14:creationId xmlns:p14="http://schemas.microsoft.com/office/powerpoint/2010/main" val="3667287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a:extLst>
            <a:ext uri="{FF2B5EF4-FFF2-40B4-BE49-F238E27FC236}">
              <a16:creationId xmlns:a16="http://schemas.microsoft.com/office/drawing/2014/main" id="{4E42EC4D-BDA8-D832-0D4D-50524375BFDC}"/>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A35FFFA0-A986-5052-3541-2A5CA19F66F0}"/>
              </a:ext>
            </a:extLst>
          </p:cNvPr>
          <p:cNvSpPr>
            <a:spLocks noChangeArrowheads="1"/>
          </p:cNvSpPr>
          <p:nvPr/>
        </p:nvSpPr>
        <p:spPr bwMode="auto">
          <a:xfrm>
            <a:off x="28309" y="-1088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TextBox 7">
            <a:extLst>
              <a:ext uri="{FF2B5EF4-FFF2-40B4-BE49-F238E27FC236}">
                <a16:creationId xmlns:a16="http://schemas.microsoft.com/office/drawing/2014/main" id="{8D103ACA-B756-C7BF-6775-62E103BD2DEC}"/>
              </a:ext>
            </a:extLst>
          </p:cNvPr>
          <p:cNvSpPr txBox="1"/>
          <p:nvPr/>
        </p:nvSpPr>
        <p:spPr>
          <a:xfrm>
            <a:off x="17806" y="4574564"/>
            <a:ext cx="12137187" cy="1477328"/>
          </a:xfrm>
          <a:prstGeom prst="rect">
            <a:avLst/>
          </a:prstGeom>
          <a:noFill/>
        </p:spPr>
        <p:txBody>
          <a:bodyPr wrap="square" rtlCol="0">
            <a:spAutoFit/>
          </a:bodyPr>
          <a:lstStyle/>
          <a:p>
            <a:r>
              <a:rPr lang="en-US" dirty="0">
                <a:solidFill>
                  <a:schemeClr val="bg1"/>
                </a:solidFill>
              </a:rPr>
              <a:t>Next Sunday, 2 Tim 2:15 challenge.  Read parable (13) about  Workers in the Vineyard in Matthew 20:1-16. </a:t>
            </a:r>
          </a:p>
          <a:p>
            <a:endParaRPr lang="en-US" dirty="0">
              <a:solidFill>
                <a:schemeClr val="bg1"/>
              </a:solidFill>
            </a:endParaRPr>
          </a:p>
          <a:p>
            <a:r>
              <a:rPr lang="en-US" dirty="0">
                <a:solidFill>
                  <a:schemeClr val="bg1"/>
                </a:solidFill>
              </a:rPr>
              <a:t>What hour were you hired to work in the vineyard?  ____________    How does this affect you today?  (No wrong answer)   </a:t>
            </a:r>
          </a:p>
          <a:p>
            <a:endParaRPr lang="en-US" dirty="0">
              <a:solidFill>
                <a:schemeClr val="bg1"/>
              </a:solidFill>
            </a:endParaRPr>
          </a:p>
          <a:p>
            <a:r>
              <a:rPr lang="en-US" dirty="0">
                <a:solidFill>
                  <a:schemeClr val="bg1"/>
                </a:solidFill>
              </a:rPr>
              <a:t>Open Mic for 1 to 2-minute testimonies!   _______________________________________________________________</a:t>
            </a:r>
          </a:p>
        </p:txBody>
      </p:sp>
      <p:pic>
        <p:nvPicPr>
          <p:cNvPr id="6" name="Picture 5">
            <a:extLst>
              <a:ext uri="{FF2B5EF4-FFF2-40B4-BE49-F238E27FC236}">
                <a16:creationId xmlns:a16="http://schemas.microsoft.com/office/drawing/2014/main" id="{A187FF0C-E781-CD57-D6B5-CE984F04741C}"/>
              </a:ext>
            </a:extLst>
          </p:cNvPr>
          <p:cNvPicPr>
            <a:picLocks noChangeAspect="1"/>
          </p:cNvPicPr>
          <p:nvPr/>
        </p:nvPicPr>
        <p:blipFill>
          <a:blip r:embed="rId3"/>
          <a:stretch>
            <a:fillRect/>
          </a:stretch>
        </p:blipFill>
        <p:spPr>
          <a:xfrm>
            <a:off x="71209" y="56723"/>
            <a:ext cx="12049614" cy="831618"/>
          </a:xfrm>
          <a:prstGeom prst="rect">
            <a:avLst/>
          </a:prstGeom>
        </p:spPr>
      </p:pic>
      <p:pic>
        <p:nvPicPr>
          <p:cNvPr id="9" name="Picture 8">
            <a:extLst>
              <a:ext uri="{FF2B5EF4-FFF2-40B4-BE49-F238E27FC236}">
                <a16:creationId xmlns:a16="http://schemas.microsoft.com/office/drawing/2014/main" id="{CD1207E5-AFB2-3FAD-83E2-5EE1C3C08B49}"/>
              </a:ext>
            </a:extLst>
          </p:cNvPr>
          <p:cNvPicPr>
            <a:picLocks noChangeAspect="1"/>
          </p:cNvPicPr>
          <p:nvPr/>
        </p:nvPicPr>
        <p:blipFill>
          <a:blip r:embed="rId4"/>
          <a:stretch>
            <a:fillRect/>
          </a:stretch>
        </p:blipFill>
        <p:spPr>
          <a:xfrm>
            <a:off x="29024" y="6324613"/>
            <a:ext cx="12126966" cy="374641"/>
          </a:xfrm>
          <a:prstGeom prst="rect">
            <a:avLst/>
          </a:prstGeom>
        </p:spPr>
      </p:pic>
      <p:pic>
        <p:nvPicPr>
          <p:cNvPr id="11" name="Picture 10">
            <a:extLst>
              <a:ext uri="{FF2B5EF4-FFF2-40B4-BE49-F238E27FC236}">
                <a16:creationId xmlns:a16="http://schemas.microsoft.com/office/drawing/2014/main" id="{DEB9D359-EDF4-44E3-5EE5-1F9BA0B0E4B5}"/>
              </a:ext>
            </a:extLst>
          </p:cNvPr>
          <p:cNvPicPr>
            <a:picLocks noChangeAspect="1"/>
          </p:cNvPicPr>
          <p:nvPr/>
        </p:nvPicPr>
        <p:blipFill>
          <a:blip r:embed="rId5"/>
          <a:stretch>
            <a:fillRect/>
          </a:stretch>
        </p:blipFill>
        <p:spPr>
          <a:xfrm>
            <a:off x="192395" y="1172721"/>
            <a:ext cx="11839473" cy="2969611"/>
          </a:xfrm>
          <a:prstGeom prst="rect">
            <a:avLst/>
          </a:prstGeom>
        </p:spPr>
      </p:pic>
    </p:spTree>
    <p:extLst>
      <p:ext uri="{BB962C8B-B14F-4D97-AF65-F5344CB8AC3E}">
        <p14:creationId xmlns:p14="http://schemas.microsoft.com/office/powerpoint/2010/main" val="4273682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a:extLst>
            <a:ext uri="{FF2B5EF4-FFF2-40B4-BE49-F238E27FC236}">
              <a16:creationId xmlns:a16="http://schemas.microsoft.com/office/drawing/2014/main" id="{B620921C-EF8F-BCB8-5573-423403FCAB45}"/>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E822BB57-9882-0068-E093-073B7712F692}"/>
              </a:ext>
            </a:extLst>
          </p:cNvPr>
          <p:cNvSpPr>
            <a:spLocks noChangeArrowheads="1"/>
          </p:cNvSpPr>
          <p:nvPr/>
        </p:nvSpPr>
        <p:spPr bwMode="auto">
          <a:xfrm>
            <a:off x="28309" y="-1088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 name="TextBox 2">
            <a:extLst>
              <a:ext uri="{FF2B5EF4-FFF2-40B4-BE49-F238E27FC236}">
                <a16:creationId xmlns:a16="http://schemas.microsoft.com/office/drawing/2014/main" id="{C9E33060-EFED-D946-E6DE-8762BD8A89B2}"/>
              </a:ext>
            </a:extLst>
          </p:cNvPr>
          <p:cNvSpPr txBox="1"/>
          <p:nvPr/>
        </p:nvSpPr>
        <p:spPr>
          <a:xfrm>
            <a:off x="26672" y="129618"/>
            <a:ext cx="12165328" cy="6986528"/>
          </a:xfrm>
          <a:prstGeom prst="rect">
            <a:avLst/>
          </a:prstGeom>
          <a:noFill/>
        </p:spPr>
        <p:txBody>
          <a:bodyPr wrap="square" rtlCol="0">
            <a:spAutoFit/>
          </a:bodyPr>
          <a:lstStyle/>
          <a:p>
            <a:pPr algn="ctr"/>
            <a:r>
              <a:rPr lang="en-US" sz="2400" b="1" dirty="0">
                <a:solidFill>
                  <a:schemeClr val="bg1"/>
                </a:solidFill>
              </a:rPr>
              <a:t>Pharisees’ Defiled Eating and Words  </a:t>
            </a:r>
          </a:p>
          <a:p>
            <a:pPr algn="ctr"/>
            <a:r>
              <a:rPr lang="en-US" sz="2400" b="1" dirty="0">
                <a:solidFill>
                  <a:schemeClr val="bg1"/>
                </a:solidFill>
              </a:rPr>
              <a:t>Mark 7:1-23 </a:t>
            </a:r>
            <a:r>
              <a:rPr lang="en-US" sz="2400" dirty="0">
                <a:solidFill>
                  <a:schemeClr val="accent6">
                    <a:lumMod val="75000"/>
                  </a:schemeClr>
                </a:solidFill>
              </a:rPr>
              <a:t>/Matthew 15:1-20, 5 differences/</a:t>
            </a:r>
          </a:p>
          <a:p>
            <a:pPr algn="ctr"/>
            <a:endParaRPr lang="en-US" sz="1200" b="1" dirty="0">
              <a:solidFill>
                <a:schemeClr val="bg1"/>
              </a:solidFill>
            </a:endParaRPr>
          </a:p>
          <a:p>
            <a:pPr algn="ctr"/>
            <a:endParaRPr lang="en-US" sz="1200" b="1" dirty="0">
              <a:solidFill>
                <a:schemeClr val="bg1"/>
              </a:solidFill>
            </a:endParaRPr>
          </a:p>
          <a:p>
            <a:r>
              <a:rPr lang="en-US" sz="2000" dirty="0">
                <a:solidFill>
                  <a:schemeClr val="bg1"/>
                </a:solidFill>
              </a:rPr>
              <a:t>Background:   The Pharisees and scribes come from Jerusalem to find fault with Jesus and His disciples.  Mark better describes the traditions and doctrines of men (vs 8) and the resulting sins (vs 21-22).  </a:t>
            </a:r>
          </a:p>
          <a:p>
            <a:endParaRPr lang="en-US" sz="1200" dirty="0">
              <a:solidFill>
                <a:schemeClr val="bg1"/>
              </a:solidFill>
            </a:endParaRPr>
          </a:p>
          <a:p>
            <a:r>
              <a:rPr lang="en-US" sz="2000" b="1" dirty="0">
                <a:solidFill>
                  <a:schemeClr val="bg1"/>
                </a:solidFill>
              </a:rPr>
              <a:t>Mark 7:1-16</a:t>
            </a:r>
          </a:p>
          <a:p>
            <a:r>
              <a:rPr lang="en-US" sz="2000" b="1" dirty="0">
                <a:solidFill>
                  <a:schemeClr val="bg1"/>
                </a:solidFill>
              </a:rPr>
              <a:t> </a:t>
            </a:r>
            <a:r>
              <a:rPr lang="en-US" sz="2000" dirty="0">
                <a:solidFill>
                  <a:schemeClr val="bg1"/>
                </a:solidFill>
              </a:rPr>
              <a:t>Q1 7:1-5.   The scribes and Pharisees question Jesus.  “Why don’t your disciples wash their hands before eating?</a:t>
            </a:r>
          </a:p>
          <a:p>
            <a:r>
              <a:rPr lang="en-US" sz="2000" dirty="0">
                <a:solidFill>
                  <a:schemeClr val="bg1"/>
                </a:solidFill>
              </a:rPr>
              <a:t>  A1 7: 6-13.   Jesus answers.  7:10. Moses said </a:t>
            </a:r>
            <a:r>
              <a:rPr lang="en-US" sz="2000" dirty="0">
                <a:solidFill>
                  <a:schemeClr val="accent6">
                    <a:lumMod val="75000"/>
                  </a:schemeClr>
                </a:solidFill>
              </a:rPr>
              <a:t>/God commanded/ </a:t>
            </a:r>
            <a:r>
              <a:rPr lang="en-US" sz="2000" dirty="0">
                <a:solidFill>
                  <a:schemeClr val="bg1"/>
                </a:solidFill>
              </a:rPr>
              <a:t>7:13 word </a:t>
            </a:r>
            <a:r>
              <a:rPr lang="en-US" sz="2000" dirty="0">
                <a:solidFill>
                  <a:schemeClr val="accent6">
                    <a:lumMod val="75000"/>
                  </a:schemeClr>
                </a:solidFill>
              </a:rPr>
              <a:t>/commandments/ </a:t>
            </a:r>
            <a:r>
              <a:rPr lang="en-US" sz="2000" dirty="0">
                <a:solidFill>
                  <a:schemeClr val="bg1"/>
                </a:solidFill>
              </a:rPr>
              <a:t>of God.  5</a:t>
            </a:r>
            <a:r>
              <a:rPr lang="en-US" sz="2000" baseline="30000" dirty="0">
                <a:solidFill>
                  <a:schemeClr val="bg1"/>
                </a:solidFill>
              </a:rPr>
              <a:t>th</a:t>
            </a:r>
            <a:r>
              <a:rPr lang="en-US" sz="2000" dirty="0">
                <a:solidFill>
                  <a:schemeClr val="bg1"/>
                </a:solidFill>
              </a:rPr>
              <a:t> of 10.</a:t>
            </a:r>
            <a:endParaRPr lang="en-US" sz="2000" baseline="30000" dirty="0">
              <a:solidFill>
                <a:schemeClr val="bg1"/>
              </a:solidFill>
            </a:endParaRPr>
          </a:p>
          <a:p>
            <a:r>
              <a:rPr lang="en-US" sz="2000" baseline="30000" dirty="0">
                <a:solidFill>
                  <a:schemeClr val="bg1"/>
                </a:solidFill>
              </a:rPr>
              <a:t> </a:t>
            </a:r>
            <a:r>
              <a:rPr lang="en-US" sz="2000" dirty="0">
                <a:solidFill>
                  <a:schemeClr val="bg1"/>
                </a:solidFill>
              </a:rPr>
              <a:t> A2 7:14-16.   Jesus answers all the people.  “Hearken unto me and understand, have ears that hear.”</a:t>
            </a:r>
          </a:p>
          <a:p>
            <a:endParaRPr lang="en-US" sz="1200" dirty="0">
              <a:solidFill>
                <a:schemeClr val="bg1"/>
              </a:solidFill>
            </a:endParaRPr>
          </a:p>
          <a:p>
            <a:r>
              <a:rPr lang="en-US" sz="2000" b="1" dirty="0">
                <a:solidFill>
                  <a:schemeClr val="bg1"/>
                </a:solidFill>
              </a:rPr>
              <a:t>Mark 7:17-23  </a:t>
            </a:r>
          </a:p>
          <a:p>
            <a:r>
              <a:rPr lang="en-US" sz="2000" b="1" dirty="0">
                <a:solidFill>
                  <a:schemeClr val="bg1"/>
                </a:solidFill>
              </a:rPr>
              <a:t> </a:t>
            </a:r>
            <a:r>
              <a:rPr lang="en-US" sz="2000" dirty="0">
                <a:solidFill>
                  <a:schemeClr val="bg1"/>
                </a:solidFill>
              </a:rPr>
              <a:t>Q2 7:17.   The disciples question Jesus about the parable.  /</a:t>
            </a:r>
            <a:r>
              <a:rPr lang="en-US" sz="2000" dirty="0">
                <a:solidFill>
                  <a:schemeClr val="accent6">
                    <a:lumMod val="75000"/>
                  </a:schemeClr>
                </a:solidFill>
              </a:rPr>
              <a:t>Matthew 15:12 “the Pharisees were offended”/</a:t>
            </a:r>
          </a:p>
          <a:p>
            <a:r>
              <a:rPr lang="en-US" sz="2000" dirty="0">
                <a:solidFill>
                  <a:schemeClr val="accent6">
                    <a:lumMod val="75000"/>
                  </a:schemeClr>
                </a:solidFill>
              </a:rPr>
              <a:t> /A1 Matthew 15:13-14.  Jesus answers the disciples.  “not planted, shall be rooted up, blind lead the blind”/ (Mt 3:10)  </a:t>
            </a:r>
          </a:p>
          <a:p>
            <a:r>
              <a:rPr lang="en-US" sz="2000" dirty="0">
                <a:solidFill>
                  <a:schemeClr val="bg1"/>
                </a:solidFill>
              </a:rPr>
              <a:t> A2 7:18-23.   Jesus answers Peter.  “what enters into the man </a:t>
            </a:r>
            <a:r>
              <a:rPr lang="en-US" sz="2000" dirty="0">
                <a:solidFill>
                  <a:schemeClr val="accent6">
                    <a:lumMod val="75000"/>
                  </a:schemeClr>
                </a:solidFill>
              </a:rPr>
              <a:t>/mouth/ </a:t>
            </a:r>
            <a:r>
              <a:rPr lang="en-US" sz="2000" dirty="0">
                <a:solidFill>
                  <a:schemeClr val="bg1"/>
                </a:solidFill>
              </a:rPr>
              <a:t>cannot defile him – what comes out of the</a:t>
            </a:r>
          </a:p>
          <a:p>
            <a:r>
              <a:rPr lang="en-US" sz="2000" dirty="0">
                <a:solidFill>
                  <a:schemeClr val="bg1"/>
                </a:solidFill>
              </a:rPr>
              <a:t>                      man </a:t>
            </a:r>
            <a:r>
              <a:rPr lang="en-US" sz="2000" dirty="0">
                <a:solidFill>
                  <a:schemeClr val="accent6">
                    <a:lumMod val="75000"/>
                  </a:schemeClr>
                </a:solidFill>
              </a:rPr>
              <a:t>/mouth/ </a:t>
            </a:r>
            <a:r>
              <a:rPr lang="en-US" sz="2000" dirty="0">
                <a:solidFill>
                  <a:schemeClr val="bg1"/>
                </a:solidFill>
              </a:rPr>
              <a:t>is from the heart and defiles the man.  (Luke 11:3,  Acts 10, 1 Timothy 4:4-5)</a:t>
            </a:r>
          </a:p>
          <a:p>
            <a:r>
              <a:rPr lang="en-US" sz="1200" dirty="0">
                <a:solidFill>
                  <a:schemeClr val="bg1"/>
                </a:solidFill>
              </a:rPr>
              <a:t>      </a:t>
            </a:r>
          </a:p>
          <a:p>
            <a:r>
              <a:rPr lang="en-US" sz="2000" dirty="0">
                <a:solidFill>
                  <a:schemeClr val="bg1"/>
                </a:solidFill>
              </a:rPr>
              <a:t>      7:21-22.   “from within, out of the heart of men, proceed evil thoughts, </a:t>
            </a:r>
            <a:r>
              <a:rPr lang="en-US" sz="2000" b="1" dirty="0">
                <a:solidFill>
                  <a:schemeClr val="bg1"/>
                </a:solidFill>
              </a:rPr>
              <a:t>adulteries, fornications, murders,</a:t>
            </a:r>
            <a:r>
              <a:rPr lang="en-US" sz="2000" dirty="0">
                <a:solidFill>
                  <a:schemeClr val="bg1"/>
                </a:solidFill>
              </a:rPr>
              <a:t> thefts, covetousness, wickedness, deceit, </a:t>
            </a:r>
            <a:r>
              <a:rPr lang="en-US" sz="2000" b="1" dirty="0">
                <a:solidFill>
                  <a:schemeClr val="bg1"/>
                </a:solidFill>
              </a:rPr>
              <a:t>lasciviousness, </a:t>
            </a:r>
            <a:r>
              <a:rPr lang="en-US" sz="2000" dirty="0">
                <a:solidFill>
                  <a:schemeClr val="bg1"/>
                </a:solidFill>
              </a:rPr>
              <a:t>an evil eye, blasphemy, pride, foolishness:”  </a:t>
            </a:r>
            <a:r>
              <a:rPr lang="en-US" sz="2000" b="1" dirty="0">
                <a:solidFill>
                  <a:schemeClr val="bg1"/>
                </a:solidFill>
              </a:rPr>
              <a:t>(Gal 5:19-21)</a:t>
            </a:r>
          </a:p>
          <a:p>
            <a:r>
              <a:rPr lang="en-US" sz="1200" dirty="0">
                <a:solidFill>
                  <a:schemeClr val="bg1"/>
                </a:solidFill>
              </a:rPr>
              <a:t> </a:t>
            </a:r>
          </a:p>
          <a:p>
            <a:r>
              <a:rPr lang="en-US" sz="2000">
                <a:solidFill>
                  <a:schemeClr val="bg1"/>
                </a:solidFill>
              </a:rPr>
              <a:t> disobedience:  </a:t>
            </a:r>
            <a:r>
              <a:rPr lang="en-US" sz="2000" dirty="0">
                <a:solidFill>
                  <a:schemeClr val="bg1"/>
                </a:solidFill>
              </a:rPr>
              <a:t>* heart – mind (hear-see) &gt; feelings/attitude &gt; words &gt; actions &gt; habits &gt; character (Hebrews 4:12) </a:t>
            </a:r>
          </a:p>
          <a:p>
            <a:endParaRPr lang="en-US" sz="1200" b="1" dirty="0">
              <a:solidFill>
                <a:schemeClr val="bg1"/>
              </a:solidFill>
            </a:endParaRPr>
          </a:p>
          <a:p>
            <a:r>
              <a:rPr lang="en-US" sz="2000" b="1" dirty="0">
                <a:solidFill>
                  <a:schemeClr val="bg1"/>
                </a:solidFill>
              </a:rPr>
              <a:t>Decision:   Do my heart and my mouth defile me?    Yes, what must I do</a:t>
            </a:r>
            <a:r>
              <a:rPr lang="en-US" sz="2000" dirty="0">
                <a:solidFill>
                  <a:schemeClr val="bg1"/>
                </a:solidFill>
              </a:rPr>
              <a:t>?  (Romans 10:9-10 or James 3)</a:t>
            </a:r>
          </a:p>
        </p:txBody>
      </p:sp>
      <p:pic>
        <p:nvPicPr>
          <p:cNvPr id="1028" name="Picture 4" descr="Mark 7 1-23 – The Reflectionary">
            <a:extLst>
              <a:ext uri="{FF2B5EF4-FFF2-40B4-BE49-F238E27FC236}">
                <a16:creationId xmlns:a16="http://schemas.microsoft.com/office/drawing/2014/main" id="{075433E2-2D43-EEE8-8847-4B7FC55DC2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5086" y="94191"/>
            <a:ext cx="1279577" cy="1139512"/>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6" descr="Image result for image of pharisees washing their hands">
            <a:extLst>
              <a:ext uri="{FF2B5EF4-FFF2-40B4-BE49-F238E27FC236}">
                <a16:creationId xmlns:a16="http://schemas.microsoft.com/office/drawing/2014/main" id="{FADAF2EE-4C1D-9129-0D3B-4DE55E641D0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Image result for image of pharisees washing their hands">
            <a:extLst>
              <a:ext uri="{FF2B5EF4-FFF2-40B4-BE49-F238E27FC236}">
                <a16:creationId xmlns:a16="http://schemas.microsoft.com/office/drawing/2014/main" id="{FC8E21EB-A13A-A4FC-7F89-DE5EBC03348E}"/>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10" descr="Image result for image of pharisees washing their hands">
            <a:extLst>
              <a:ext uri="{FF2B5EF4-FFF2-40B4-BE49-F238E27FC236}">
                <a16:creationId xmlns:a16="http://schemas.microsoft.com/office/drawing/2014/main" id="{2F37338B-3E19-1FFA-39AB-86C373B7EF96}"/>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a:extLst>
              <a:ext uri="{FF2B5EF4-FFF2-40B4-BE49-F238E27FC236}">
                <a16:creationId xmlns:a16="http://schemas.microsoft.com/office/drawing/2014/main" id="{51F755EE-35D1-FF06-6625-6841FBD29450}"/>
              </a:ext>
            </a:extLst>
          </p:cNvPr>
          <p:cNvPicPr>
            <a:picLocks noChangeAspect="1"/>
          </p:cNvPicPr>
          <p:nvPr/>
        </p:nvPicPr>
        <p:blipFill>
          <a:blip r:embed="rId4"/>
          <a:stretch>
            <a:fillRect/>
          </a:stretch>
        </p:blipFill>
        <p:spPr>
          <a:xfrm>
            <a:off x="146418" y="118732"/>
            <a:ext cx="1846078" cy="1111352"/>
          </a:xfrm>
          <a:prstGeom prst="rect">
            <a:avLst/>
          </a:prstGeom>
        </p:spPr>
      </p:pic>
    </p:spTree>
    <p:extLst>
      <p:ext uri="{BB962C8B-B14F-4D97-AF65-F5344CB8AC3E}">
        <p14:creationId xmlns:p14="http://schemas.microsoft.com/office/powerpoint/2010/main" val="1698766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63A36-2055-CEBC-E6BB-D5442A1DF3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B3625D-F528-4CA8-924C-1D328F94D205}"/>
              </a:ext>
            </a:extLst>
          </p:cNvPr>
          <p:cNvSpPr txBox="1"/>
          <p:nvPr/>
        </p:nvSpPr>
        <p:spPr>
          <a:xfrm>
            <a:off x="0" y="0"/>
            <a:ext cx="12192000" cy="6871112"/>
          </a:xfrm>
          <a:prstGeom prst="rect">
            <a:avLst/>
          </a:prstGeom>
          <a:solidFill>
            <a:srgbClr val="002060"/>
          </a:solidFill>
          <a:ln w="31750">
            <a:solidFill>
              <a:schemeClr val="tx1"/>
            </a:solidFill>
          </a:ln>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2800" b="1" i="1" strike="noStrike" kern="1200" cap="none" spc="0" normalizeH="0" baseline="0" noProof="0" dirty="0">
                <a:ln>
                  <a:noFill/>
                </a:ln>
                <a:solidFill>
                  <a:srgbClr val="FFFFFF"/>
                </a:solidFill>
                <a:effectLst/>
                <a:uLnTx/>
                <a:uFillTx/>
                <a:latin typeface="Gill Sans MT"/>
                <a:ea typeface="+mn-ea"/>
                <a:cs typeface="+mn-cs"/>
              </a:rPr>
              <a:t>                    </a:t>
            </a:r>
            <a:r>
              <a:rPr kumimoji="0" lang="en-US" sz="2800" b="1" i="1" u="sng" strike="noStrike" kern="1200" cap="none" spc="0" normalizeH="0" baseline="0" noProof="0" dirty="0">
                <a:ln>
                  <a:noFill/>
                </a:ln>
                <a:solidFill>
                  <a:srgbClr val="FFFFFF"/>
                </a:solidFill>
                <a:effectLst/>
                <a:uLnTx/>
                <a:uFillTx/>
                <a:latin typeface="Gill Sans MT"/>
                <a:ea typeface="+mn-ea"/>
                <a:cs typeface="+mn-cs"/>
              </a:rPr>
              <a:t>Sunday School  Through the Bible</a:t>
            </a:r>
            <a:r>
              <a:rPr kumimoji="0" lang="en-US" sz="2800" b="1" i="1" strike="noStrike" kern="1200" cap="none" spc="0" normalizeH="0" baseline="0" noProof="0" dirty="0">
                <a:ln>
                  <a:noFill/>
                </a:ln>
                <a:solidFill>
                  <a:srgbClr val="FFFFFF"/>
                </a:solidFill>
                <a:effectLst/>
                <a:uLnTx/>
                <a:uFillTx/>
                <a:latin typeface="Gill Sans MT"/>
                <a:ea typeface="+mn-ea"/>
                <a:cs typeface="+mn-cs"/>
              </a:rPr>
              <a:t> (2023 - 2025)</a:t>
            </a:r>
            <a:r>
              <a:rPr kumimoji="0" lang="en-US" sz="2800" b="1" strike="noStrike" kern="1200" cap="none" spc="0" normalizeH="0" baseline="0" noProof="0" dirty="0">
                <a:ln>
                  <a:noFill/>
                </a:ln>
                <a:solidFill>
                  <a:srgbClr val="FFFFFF"/>
                </a:solidFill>
                <a:effectLst/>
                <a:uLnTx/>
                <a:uFillTx/>
                <a:latin typeface="Gill Sans MT"/>
                <a:ea typeface="+mn-ea"/>
                <a:cs typeface="+mn-cs"/>
              </a:rPr>
              <a:t> </a:t>
            </a:r>
          </a:p>
          <a:p>
            <a:pPr marL="0" marR="0" lvl="0" indent="0" defTabSz="914400" rtl="0" eaLnBrk="1" fontAlgn="auto" latinLnBrk="0" hangingPunct="1">
              <a:lnSpc>
                <a:spcPct val="100000"/>
              </a:lnSpc>
              <a:spcBef>
                <a:spcPts val="0"/>
              </a:spcBef>
              <a:spcAft>
                <a:spcPts val="0"/>
              </a:spcAft>
              <a:buClrTx/>
              <a:buSzTx/>
              <a:buFontTx/>
              <a:buNone/>
              <a:tabLst/>
              <a:defRPr/>
            </a:pPr>
            <a:endParaRPr lang="en-US" sz="1050" b="1" i="1" dirty="0">
              <a:solidFill>
                <a:srgbClr val="FFFFFF"/>
              </a:solidFill>
              <a:latin typeface="Gill Sans MT"/>
            </a:endParaRP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Grow in grace, and in the knowledge of our Lord and Savior Jesus Christ </a:t>
            </a:r>
          </a:p>
          <a:p>
            <a:pPr marL="0" marR="0" lvl="0" indent="0" defTabSz="914400" rtl="0" eaLnBrk="1" fontAlgn="auto" latinLnBrk="0" hangingPunct="1">
              <a:lnSpc>
                <a:spcPct val="100000"/>
              </a:lnSpc>
              <a:spcBef>
                <a:spcPts val="0"/>
              </a:spcBef>
              <a:spcAft>
                <a:spcPts val="0"/>
              </a:spcAft>
              <a:buClrTx/>
              <a:buSzTx/>
              <a:buFontTx/>
              <a:buNone/>
              <a:tabLst/>
              <a:defRPr/>
            </a:pPr>
            <a:r>
              <a:rPr lang="en-US" sz="2000" b="1" i="1" dirty="0">
                <a:solidFill>
                  <a:srgbClr val="FFFFFF"/>
                </a:solidFill>
                <a:latin typeface="Verdana" panose="020B0604030504040204" pitchFamily="34" charset="0"/>
                <a:ea typeface="Verdana" panose="020B0604030504040204" pitchFamily="34" charset="0"/>
              </a:rPr>
              <a:t>                                                       2 Peter 3:18</a:t>
            </a:r>
            <a:r>
              <a:rPr lang="en-US" sz="2000" b="1" dirty="0">
                <a:solidFill>
                  <a:srgbClr val="FFFFFF">
                    <a:lumMod val="95000"/>
                  </a:srgbClr>
                </a:solidFill>
                <a:latin typeface="Verdana" panose="020B0604030504040204" pitchFamily="34" charset="0"/>
                <a:ea typeface="Verdana" panose="020B0604030504040204" pitchFamily="34" charset="0"/>
              </a:rPr>
              <a:t>     </a:t>
            </a:r>
          </a:p>
          <a:p>
            <a:pPr marL="0" marR="0" lvl="0" indent="0" defTabSz="914400" rtl="0" eaLnBrk="1" fontAlgn="auto" latinLnBrk="0" hangingPunct="1">
              <a:lnSpc>
                <a:spcPct val="100000"/>
              </a:lnSpc>
              <a:spcBef>
                <a:spcPts val="0"/>
              </a:spcBef>
              <a:spcAft>
                <a:spcPts val="0"/>
              </a:spcAft>
              <a:buClrTx/>
              <a:buSzTx/>
              <a:buFontTx/>
              <a:buNone/>
              <a:tabLst/>
              <a:defRPr/>
            </a:pPr>
            <a:r>
              <a:rPr lang="en-US" sz="700" b="1" dirty="0">
                <a:solidFill>
                  <a:srgbClr val="FFFFFF">
                    <a:lumMod val="95000"/>
                  </a:srgbClr>
                </a:solidFill>
                <a:latin typeface="Verdana" panose="020B0604030504040204" pitchFamily="34" charset="0"/>
                <a:ea typeface="Verdana" panose="020B0604030504040204" pitchFamily="34" charset="0"/>
              </a:rPr>
              <a:t>                   </a:t>
            </a:r>
            <a:endParaRPr lang="en-US" sz="2400" b="1" dirty="0">
              <a:solidFill>
                <a:srgbClr val="FFFFFF">
                  <a:lumMod val="95000"/>
                </a:srgbClr>
              </a:solidFill>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COMPLETED books of the Bible</a:t>
            </a:r>
          </a:p>
          <a:p>
            <a:pPr>
              <a:defRPr/>
            </a:pPr>
            <a:endParaRPr lang="en-US" sz="1100" b="1" dirty="0">
              <a:latin typeface="Verdana" panose="020B0604030504040204" pitchFamily="34" charset="0"/>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Old Testament: </a:t>
            </a:r>
            <a:r>
              <a:rPr lang="en-US" sz="2000" dirty="0">
                <a:latin typeface="Verdana" panose="020B0604030504040204" pitchFamily="34" charset="0"/>
                <a:ea typeface="Verdana" panose="020B0604030504040204" pitchFamily="34" charset="0"/>
              </a:rPr>
              <a:t> Genesis (4), Exodus (4), Leviticus (2), Numbers (3), Deuteronomy (5), Ruth, Esther, Psalms (4), Psalm 68, Asaph (12), Proverbs, Ecclesiastes, Amos, Obadiah, Malachi  </a:t>
            </a:r>
          </a:p>
          <a:p>
            <a:pPr>
              <a:defRPr/>
            </a:pPr>
            <a:endParaRPr lang="en-US" sz="1100" dirty="0">
              <a:latin typeface="Verdana" panose="020B0604030504040204" pitchFamily="34" charset="0"/>
              <a:ea typeface="Verdana" panose="020B0604030504040204" pitchFamily="34" charset="0"/>
            </a:endParaRPr>
          </a:p>
          <a:p>
            <a:pPr>
              <a:defRPr/>
            </a:pPr>
            <a:r>
              <a:rPr lang="en-US" sz="2000" b="1" dirty="0">
                <a:latin typeface="Verdana" panose="020B0604030504040204" pitchFamily="34" charset="0"/>
                <a:ea typeface="Verdana" panose="020B0604030504040204" pitchFamily="34" charset="0"/>
              </a:rPr>
              <a:t>New Testament: </a:t>
            </a:r>
            <a:r>
              <a:rPr lang="en-US" sz="2000" dirty="0">
                <a:latin typeface="Verdana" panose="020B0604030504040204" pitchFamily="34" charset="0"/>
                <a:ea typeface="Verdana" panose="020B0604030504040204" pitchFamily="34" charset="0"/>
              </a:rPr>
              <a:t> Mark, Parables (7), Colossians, 1-2 Thessalonians (10), Ephesians, Philemon, James, 2 Peter (4), 2 John, Jude </a:t>
            </a:r>
          </a:p>
          <a:p>
            <a:pPr>
              <a:defRPr/>
            </a:pPr>
            <a:endParaRPr lang="en-US" sz="24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24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24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24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20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24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2000" b="1" dirty="0">
              <a:solidFill>
                <a:srgbClr val="FFFFFF">
                  <a:lumMod val="95000"/>
                </a:srgbClr>
              </a:solidFill>
              <a:latin typeface="Verdana" panose="020B0604030504040204" pitchFamily="34" charset="0"/>
              <a:ea typeface="Verdana" panose="020B0604030504040204" pitchFamily="34" charset="0"/>
            </a:endParaRPr>
          </a:p>
          <a:p>
            <a:pPr>
              <a:defRPr/>
            </a:pPr>
            <a:endParaRPr lang="en-US" sz="500" b="1" dirty="0">
              <a:solidFill>
                <a:srgbClr val="FFFFFF">
                  <a:lumMod val="95000"/>
                </a:srgbClr>
              </a:solidFill>
              <a:latin typeface="Verdana" panose="020B0604030504040204" pitchFamily="34" charset="0"/>
              <a:ea typeface="Verdana" panose="020B0604030504040204" pitchFamily="34" charset="0"/>
            </a:endParaRPr>
          </a:p>
          <a:p>
            <a:pPr>
              <a:defRPr/>
            </a:pPr>
            <a:r>
              <a:rPr lang="en-US" sz="2400" dirty="0">
                <a:solidFill>
                  <a:srgbClr val="FFFFFF">
                    <a:lumMod val="95000"/>
                  </a:srgbClr>
                </a:solidFill>
                <a:latin typeface="Verdana" panose="020B0604030504040204" pitchFamily="34" charset="0"/>
                <a:ea typeface="Verdana" panose="020B0604030504040204" pitchFamily="34" charset="0"/>
              </a:rPr>
              <a:t>Invitation to Fellowship Church 2025 daily schedule for Bible and prayer</a:t>
            </a:r>
          </a:p>
          <a:p>
            <a:pPr>
              <a:defRPr/>
            </a:pPr>
            <a:r>
              <a:rPr lang="en-US" sz="24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rPr>
              <a:t>Nov 24-30:  Hebrews 4:1-6:12 (Mon-Sat), Psalm 102 (Sun)</a:t>
            </a:r>
            <a:endParaRPr lang="en-US" sz="1200" b="1" dirty="0">
              <a:solidFill>
                <a:srgbClr val="FFFFFF">
                  <a:lumMod val="95000"/>
                </a:srgbClr>
              </a:solidFill>
              <a:latin typeface="Verdana" panose="020B0604030504040204" pitchFamily="34" charset="0"/>
              <a:ea typeface="Verdana" panose="020B0604030504040204" pitchFamily="34" charset="0"/>
              <a:cs typeface="Wingdings 3" panose="05040102010807070707" pitchFamily="18" charset="2"/>
            </a:endParaRPr>
          </a:p>
        </p:txBody>
      </p:sp>
      <p:pic>
        <p:nvPicPr>
          <p:cNvPr id="4" name="Picture 3" descr="A person with their arms raised in the air&#10;&#10;Description automatically generated">
            <a:extLst>
              <a:ext uri="{FF2B5EF4-FFF2-40B4-BE49-F238E27FC236}">
                <a16:creationId xmlns:a16="http://schemas.microsoft.com/office/drawing/2014/main" id="{BE629133-1241-426F-B22A-5118E02B2A01}"/>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087447" y="3679361"/>
            <a:ext cx="4273294" cy="2232796"/>
          </a:xfrm>
          <a:prstGeom prst="rect">
            <a:avLst/>
          </a:prstGeom>
        </p:spPr>
      </p:pic>
    </p:spTree>
    <p:extLst>
      <p:ext uri="{BB962C8B-B14F-4D97-AF65-F5344CB8AC3E}">
        <p14:creationId xmlns:p14="http://schemas.microsoft.com/office/powerpoint/2010/main" val="2017112683"/>
      </p:ext>
    </p:extLst>
  </p:cSld>
  <p:clrMapOvr>
    <a:masterClrMapping/>
  </p:clrMapOvr>
</p:sld>
</file>

<file path=ppt/theme/theme1.xml><?xml version="1.0" encoding="utf-8"?>
<a:theme xmlns:a="http://schemas.openxmlformats.org/drawingml/2006/main" name="Theme1">
  <a:themeElements>
    <a:clrScheme name="Catering Colors">
      <a:dk1>
        <a:srgbClr val="000000"/>
      </a:dk1>
      <a:lt1>
        <a:srgbClr val="FFFFFF"/>
      </a:lt1>
      <a:dk2>
        <a:srgbClr val="44546A"/>
      </a:dk2>
      <a:lt2>
        <a:srgbClr val="E7E6E6"/>
      </a:lt2>
      <a:accent1>
        <a:srgbClr val="F14D02"/>
      </a:accent1>
      <a:accent2>
        <a:srgbClr val="FDFBF2"/>
      </a:accent2>
      <a:accent3>
        <a:srgbClr val="F49201"/>
      </a:accent3>
      <a:accent4>
        <a:srgbClr val="F4ADE4"/>
      </a:accent4>
      <a:accent5>
        <a:srgbClr val="3841A4"/>
      </a:accent5>
      <a:accent6>
        <a:srgbClr val="068145"/>
      </a:accent6>
      <a:hlink>
        <a:srgbClr val="0563C1"/>
      </a:hlink>
      <a:folHlink>
        <a:srgbClr val="954F72"/>
      </a:folHlink>
    </a:clrScheme>
    <a:fontScheme name="Custom 114">
      <a:majorFont>
        <a:latin typeface="Aharoni"/>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4386A9D-4554-439F-B911-9357214AFBF1}">
  <we:reference id="wa104381063" version="1.0.0.1" store="en-US" storeType="OMEX"/>
  <we:alternateReferences>
    <we:reference id="wa104381063" version="1.0.0.1" store="wa104381063"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F3705CF02DF8540BC9025A980CBE32D" ma:contentTypeVersion="8" ma:contentTypeDescription="Create a new document." ma:contentTypeScope="" ma:versionID="7b59e85c8975facf180a11ca812390b4">
  <xsd:schema xmlns:xsd="http://www.w3.org/2001/XMLSchema" xmlns:xs="http://www.w3.org/2001/XMLSchema" xmlns:p="http://schemas.microsoft.com/office/2006/metadata/properties" xmlns:ns3="f98cc253-feff-40fd-b75e-dde241986d3d" xmlns:ns4="7ea62328-f9cb-43bf-99db-6009b3f2bb1b" targetNamespace="http://schemas.microsoft.com/office/2006/metadata/properties" ma:root="true" ma:fieldsID="9c119ad8aaef6563af41b60e6a070d4d" ns3:_="" ns4:_="">
    <xsd:import namespace="f98cc253-feff-40fd-b75e-dde241986d3d"/>
    <xsd:import namespace="7ea62328-f9cb-43bf-99db-6009b3f2bb1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8cc253-feff-40fd-b75e-dde241986d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a62328-f9cb-43bf-99db-6009b3f2bb1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09D4569-AD80-4ADC-9EDD-472BB2761BCB}">
  <ds:schemaRefs>
    <ds:schemaRef ds:uri="http://schemas.microsoft.com/sharepoint/v3/contenttype/forms"/>
  </ds:schemaRefs>
</ds:datastoreItem>
</file>

<file path=customXml/itemProps2.xml><?xml version="1.0" encoding="utf-8"?>
<ds:datastoreItem xmlns:ds="http://schemas.openxmlformats.org/officeDocument/2006/customXml" ds:itemID="{2C26FB12-DDF0-459A-8AB5-62FB0B2C6A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8cc253-feff-40fd-b75e-dde241986d3d"/>
    <ds:schemaRef ds:uri="7ea62328-f9cb-43bf-99db-6009b3f2bb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6207C0E-3C9C-45D4-8479-63E71002B4C9}">
  <ds:schemaRefs>
    <ds:schemaRef ds:uri="http://purl.org/dc/dcmitype/"/>
    <ds:schemaRef ds:uri="http://purl.org/dc/elements/1.1/"/>
    <ds:schemaRef ds:uri="http://schemas.microsoft.com/office/2006/metadata/properties"/>
    <ds:schemaRef ds:uri="http://www.w3.org/XML/1998/namespace"/>
    <ds:schemaRef ds:uri="http://purl.org/dc/terms/"/>
    <ds:schemaRef ds:uri="http://schemas.microsoft.com/office/infopath/2007/PartnerControls"/>
    <ds:schemaRef ds:uri="7ea62328-f9cb-43bf-99db-6009b3f2bb1b"/>
    <ds:schemaRef ds:uri="f98cc253-feff-40fd-b75e-dde241986d3d"/>
    <ds:schemaRef ds:uri="http://schemas.microsoft.com/office/2006/documentManagement/typ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Theme1</Template>
  <TotalTime>99421</TotalTime>
  <Words>724</Words>
  <Application>Microsoft Office PowerPoint</Application>
  <PresentationFormat>Widescreen</PresentationFormat>
  <Paragraphs>82</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Arial</vt:lpstr>
      <vt:lpstr>Calibri</vt:lpstr>
      <vt:lpstr>Gill Sans MT</vt:lpstr>
      <vt:lpstr>Verdana</vt:lpstr>
      <vt:lpstr>Theme1</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Bill Heath</cp:lastModifiedBy>
  <cp:revision>1812</cp:revision>
  <cp:lastPrinted>2025-11-23T02:02:22Z</cp:lastPrinted>
  <dcterms:created xsi:type="dcterms:W3CDTF">2013-07-15T20:26:40Z</dcterms:created>
  <dcterms:modified xsi:type="dcterms:W3CDTF">2025-11-23T12:47:53Z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0x010100EF3705CF02DF8540BC9025A980CBE32D</vt:lpwstr>
  </property>
</Properties>
</file>