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57" r:id="rId1"/>
  </p:sldMasterIdLst>
  <p:notesMasterIdLst>
    <p:notesMasterId r:id="rId15"/>
  </p:notesMasterIdLst>
  <p:sldIdLst>
    <p:sldId id="399" r:id="rId2"/>
    <p:sldId id="400" r:id="rId3"/>
    <p:sldId id="301" r:id="rId4"/>
    <p:sldId id="398" r:id="rId5"/>
    <p:sldId id="394" r:id="rId6"/>
    <p:sldId id="397" r:id="rId7"/>
    <p:sldId id="386" r:id="rId8"/>
    <p:sldId id="395" r:id="rId9"/>
    <p:sldId id="263" r:id="rId10"/>
    <p:sldId id="388" r:id="rId11"/>
    <p:sldId id="392" r:id="rId12"/>
    <p:sldId id="391" r:id="rId13"/>
    <p:sldId id="364" r:id="rId14"/>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E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2" d="100"/>
          <a:sy n="82" d="100"/>
        </p:scale>
        <p:origin x="720" y="58"/>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163" cy="469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022725" y="0"/>
            <a:ext cx="3078163" cy="469900"/>
          </a:xfrm>
          <a:prstGeom prst="rect">
            <a:avLst/>
          </a:prstGeom>
        </p:spPr>
        <p:txBody>
          <a:bodyPr vert="horz" lIns="91440" tIns="45720" rIns="91440" bIns="45720" rtlCol="0"/>
          <a:lstStyle>
            <a:lvl1pPr algn="r">
              <a:defRPr sz="1200"/>
            </a:lvl1pPr>
          </a:lstStyle>
          <a:p>
            <a:fld id="{0AC9DA1F-9C06-46A4-8A99-BC0A7DC41F13}" type="datetimeFigureOut">
              <a:rPr lang="en-US" smtClean="0"/>
              <a:t>10/10/2026</a:t>
            </a:fld>
            <a:endParaRPr lang="en-US"/>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9613" y="4518025"/>
            <a:ext cx="5683250" cy="369728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8575"/>
            <a:ext cx="3078163" cy="4699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022725" y="8918575"/>
            <a:ext cx="3078163" cy="469900"/>
          </a:xfrm>
          <a:prstGeom prst="rect">
            <a:avLst/>
          </a:prstGeom>
        </p:spPr>
        <p:txBody>
          <a:bodyPr vert="horz" lIns="91440" tIns="45720" rIns="91440" bIns="45720" rtlCol="0" anchor="b"/>
          <a:lstStyle>
            <a:lvl1pPr algn="r">
              <a:defRPr sz="1200"/>
            </a:lvl1pPr>
          </a:lstStyle>
          <a:p>
            <a:fld id="{EF112C6F-2770-4703-98DB-2275B640CE06}" type="slidenum">
              <a:rPr lang="en-US" smtClean="0"/>
              <a:t>‹#›</a:t>
            </a:fld>
            <a:endParaRPr lang="en-US"/>
          </a:p>
        </p:txBody>
      </p:sp>
    </p:spTree>
    <p:extLst>
      <p:ext uri="{BB962C8B-B14F-4D97-AF65-F5344CB8AC3E}">
        <p14:creationId xmlns:p14="http://schemas.microsoft.com/office/powerpoint/2010/main" val="26210128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t>Fellowship Church by Bill Heath</a:t>
            </a:r>
          </a:p>
        </p:txBody>
      </p:sp>
      <p:sp>
        <p:nvSpPr>
          <p:cNvPr id="5" name="Date Placeholder 4"/>
          <p:cNvSpPr>
            <a:spLocks noGrp="1"/>
          </p:cNvSpPr>
          <p:nvPr>
            <p:ph type="dt" idx="1"/>
          </p:nvPr>
        </p:nvSpPr>
        <p:spPr/>
        <p:txBody>
          <a:bodyPr/>
          <a:lstStyle/>
          <a:p>
            <a:fld id="{1AD51A55-303F-4D54-AB99-832332D3BB80}" type="datetime1">
              <a:rPr lang="en-US" smtClean="0"/>
              <a:t>10/10/2026</a:t>
            </a:fld>
            <a:endParaRPr lang="en-US"/>
          </a:p>
        </p:txBody>
      </p:sp>
      <p:sp>
        <p:nvSpPr>
          <p:cNvPr id="6" name="Footer Placeholder 5"/>
          <p:cNvSpPr>
            <a:spLocks noGrp="1"/>
          </p:cNvSpPr>
          <p:nvPr>
            <p:ph type="ftr" sz="quarter" idx="4"/>
          </p:nvPr>
        </p:nvSpPr>
        <p:spPr/>
        <p:txBody>
          <a:bodyPr/>
          <a:lstStyle/>
          <a:p>
            <a:r>
              <a:rPr lang="en-US"/>
              <a:t>Notes:  Core Scriptures to profit the souls of women with God's design, purpose, and beauty.  Genesis 1:27, Proverbs 31, Matthew 19:4, Romans 16:1-16, Ephesians 5:22-33, 1 Peter 3:1-7</a:t>
            </a:r>
          </a:p>
        </p:txBody>
      </p:sp>
    </p:spTree>
    <p:extLst>
      <p:ext uri="{BB962C8B-B14F-4D97-AF65-F5344CB8AC3E}">
        <p14:creationId xmlns:p14="http://schemas.microsoft.com/office/powerpoint/2010/main" val="274143752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with Picture">
    <p:bg>
      <p:bgPr>
        <a:solidFill>
          <a:schemeClr val="bg2"/>
        </a:solidFill>
        <a:effectLst/>
      </p:bgPr>
    </p:bg>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37C87932-7DAB-7F93-5E51-7AEEA5AC7FEA}"/>
              </a:ext>
            </a:extLst>
          </p:cNvPr>
          <p:cNvSpPr>
            <a:spLocks noGrp="1"/>
          </p:cNvSpPr>
          <p:nvPr>
            <p:ph type="pic" sz="quarter" idx="13" hasCustomPrompt="1"/>
          </p:nvPr>
        </p:nvSpPr>
        <p:spPr>
          <a:xfrm>
            <a:off x="6789" y="-1"/>
            <a:ext cx="12192001" cy="6858000"/>
          </a:xfrm>
          <a:blipFill>
            <a:blip r:embed="rId2">
              <a:alphaModFix amt="70000"/>
            </a:blip>
            <a:stretch>
              <a:fillRect/>
            </a:stretch>
          </a:blipFill>
        </p:spPr>
        <p:txBody>
          <a:bodyPr/>
          <a:lstStyle>
            <a:lvl1pPr>
              <a:defRPr/>
            </a:lvl1pPr>
          </a:lstStyle>
          <a:p>
            <a:r>
              <a:rPr lang="en-US" dirty="0"/>
              <a:t>   </a:t>
            </a:r>
          </a:p>
        </p:txBody>
      </p:sp>
      <p:sp>
        <p:nvSpPr>
          <p:cNvPr id="6" name="Title 5">
            <a:extLst>
              <a:ext uri="{FF2B5EF4-FFF2-40B4-BE49-F238E27FC236}">
                <a16:creationId xmlns:a16="http://schemas.microsoft.com/office/drawing/2014/main" id="{F7DA815B-BFAB-3E8D-D7E1-E7F9DE0A7703}"/>
              </a:ext>
            </a:extLst>
          </p:cNvPr>
          <p:cNvSpPr>
            <a:spLocks noGrp="1"/>
          </p:cNvSpPr>
          <p:nvPr>
            <p:ph type="title"/>
          </p:nvPr>
        </p:nvSpPr>
        <p:spPr>
          <a:xfrm>
            <a:off x="0" y="-1"/>
            <a:ext cx="6096000" cy="6857999"/>
          </a:xfrm>
          <a:gradFill>
            <a:gsLst>
              <a:gs pos="86000">
                <a:schemeClr val="accent4">
                  <a:lumMod val="50000"/>
                  <a:alpha val="95000"/>
                </a:schemeClr>
              </a:gs>
              <a:gs pos="100000">
                <a:schemeClr val="bg2">
                  <a:alpha val="90000"/>
                </a:schemeClr>
              </a:gs>
              <a:gs pos="42000">
                <a:srgbClr val="161824">
                  <a:alpha val="20000"/>
                </a:srgbClr>
              </a:gs>
              <a:gs pos="18000">
                <a:schemeClr val="bg2">
                  <a:lumMod val="90000"/>
                  <a:lumOff val="10000"/>
                  <a:alpha val="0"/>
                </a:schemeClr>
              </a:gs>
            </a:gsLst>
            <a:lin ang="11400000" scaled="0"/>
          </a:gradFill>
        </p:spPr>
        <p:txBody>
          <a:bodyPr lIns="365760" tIns="822960" rIns="914400" bIns="2286000" anchor="t"/>
          <a:lstStyle>
            <a:lvl1pPr>
              <a:defRPr sz="5000"/>
            </a:lvl1pPr>
          </a:lstStyle>
          <a:p>
            <a:r>
              <a:rPr lang="en-US"/>
              <a:t>Click to edit Master title style</a:t>
            </a:r>
            <a:endParaRPr lang="en-US" dirty="0"/>
          </a:p>
        </p:txBody>
      </p:sp>
      <p:sp>
        <p:nvSpPr>
          <p:cNvPr id="15" name="Subtitle 2">
            <a:extLst>
              <a:ext uri="{FF2B5EF4-FFF2-40B4-BE49-F238E27FC236}">
                <a16:creationId xmlns:a16="http://schemas.microsoft.com/office/drawing/2014/main" id="{57758407-B9B8-FC90-BBF1-B9013F196E21}"/>
              </a:ext>
            </a:extLst>
          </p:cNvPr>
          <p:cNvSpPr>
            <a:spLocks noGrp="1"/>
          </p:cNvSpPr>
          <p:nvPr>
            <p:ph type="subTitle" idx="1"/>
          </p:nvPr>
        </p:nvSpPr>
        <p:spPr>
          <a:xfrm>
            <a:off x="0" y="2401889"/>
            <a:ext cx="6096000" cy="4456112"/>
          </a:xfrm>
          <a:gradFill>
            <a:gsLst>
              <a:gs pos="35000">
                <a:schemeClr val="bg2">
                  <a:alpha val="32000"/>
                </a:schemeClr>
              </a:gs>
              <a:gs pos="56000">
                <a:schemeClr val="accent6">
                  <a:alpha val="0"/>
                </a:schemeClr>
              </a:gs>
              <a:gs pos="8000">
                <a:schemeClr val="bg2"/>
              </a:gs>
              <a:gs pos="22000">
                <a:schemeClr val="bg2">
                  <a:alpha val="67000"/>
                </a:schemeClr>
              </a:gs>
            </a:gsLst>
            <a:path path="circle">
              <a:fillToRect t="100000" r="100000"/>
            </a:path>
          </a:gradFill>
        </p:spPr>
        <p:txBody>
          <a:bodyPr vert="horz" lIns="393192" tIns="457200" rIns="274320" bIns="731520" rtlCol="0" anchor="b">
            <a:normAutofit/>
          </a:bodyPr>
          <a:lstStyle>
            <a:lvl1pPr marL="0" indent="0">
              <a:buNone/>
              <a:defRPr lang="en-US" sz="1400" dirty="0"/>
            </a:lvl1pPr>
          </a:lstStyle>
          <a:p>
            <a:pPr lvl="0"/>
            <a:r>
              <a:rPr lang="en-US"/>
              <a:t>Click to edit Master subtitle style</a:t>
            </a:r>
            <a:endParaRPr lang="en-US" dirty="0"/>
          </a:p>
        </p:txBody>
      </p:sp>
      <p:sp>
        <p:nvSpPr>
          <p:cNvPr id="11" name="Date Placeholder 10">
            <a:extLst>
              <a:ext uri="{FF2B5EF4-FFF2-40B4-BE49-F238E27FC236}">
                <a16:creationId xmlns:a16="http://schemas.microsoft.com/office/drawing/2014/main" id="{A03BE6F4-76AC-1913-6858-8449FC30A22C}"/>
              </a:ext>
            </a:extLst>
          </p:cNvPr>
          <p:cNvSpPr>
            <a:spLocks noGrp="1"/>
          </p:cNvSpPr>
          <p:nvPr>
            <p:ph type="dt" sz="half" idx="14"/>
          </p:nvPr>
        </p:nvSpPr>
        <p:spPr/>
        <p:txBody>
          <a:bodyPr/>
          <a:lstStyle/>
          <a:p>
            <a:fld id="{6A4B53A7-3209-46A6-9454-F38EAC8F11E7}" type="datetimeFigureOut">
              <a:rPr lang="en-US" smtClean="0"/>
              <a:pPr/>
              <a:t>10/10/2026</a:t>
            </a:fld>
            <a:endParaRPr lang="en-US" dirty="0"/>
          </a:p>
        </p:txBody>
      </p:sp>
      <p:sp>
        <p:nvSpPr>
          <p:cNvPr id="12" name="Footer Placeholder 11">
            <a:extLst>
              <a:ext uri="{FF2B5EF4-FFF2-40B4-BE49-F238E27FC236}">
                <a16:creationId xmlns:a16="http://schemas.microsoft.com/office/drawing/2014/main" id="{3A959F0E-1234-A029-DD14-0642D1457559}"/>
              </a:ext>
            </a:extLst>
          </p:cNvPr>
          <p:cNvSpPr>
            <a:spLocks noGrp="1"/>
          </p:cNvSpPr>
          <p:nvPr>
            <p:ph type="ftr" sz="quarter" idx="15"/>
          </p:nvPr>
        </p:nvSpPr>
        <p:spPr/>
        <p:txBody>
          <a:bodyPr/>
          <a:lstStyle/>
          <a:p>
            <a:endParaRPr lang="en-US"/>
          </a:p>
        </p:txBody>
      </p:sp>
      <p:sp>
        <p:nvSpPr>
          <p:cNvPr id="14" name="Slide Number Placeholder 13">
            <a:extLst>
              <a:ext uri="{FF2B5EF4-FFF2-40B4-BE49-F238E27FC236}">
                <a16:creationId xmlns:a16="http://schemas.microsoft.com/office/drawing/2014/main" id="{42107F04-5566-3CCB-8B23-B8B3ECBA5457}"/>
              </a:ext>
            </a:extLst>
          </p:cNvPr>
          <p:cNvSpPr>
            <a:spLocks noGrp="1"/>
          </p:cNvSpPr>
          <p:nvPr>
            <p:ph type="sldNum" sz="quarter" idx="16"/>
          </p:nvPr>
        </p:nvSpPr>
        <p:spPr/>
        <p:txBody>
          <a:bodyPr/>
          <a:lstStyle/>
          <a:p>
            <a:fld id="{27CE633F-9882-4A5C-83A2-1109D0C73261}" type="slidenum">
              <a:rPr lang="en-US" smtClean="0"/>
              <a:pPr/>
              <a:t>‹#›</a:t>
            </a:fld>
            <a:endParaRPr lang="en-US"/>
          </a:p>
        </p:txBody>
      </p:sp>
    </p:spTree>
    <p:extLst>
      <p:ext uri="{BB962C8B-B14F-4D97-AF65-F5344CB8AC3E}">
        <p14:creationId xmlns:p14="http://schemas.microsoft.com/office/powerpoint/2010/main" val="2080849022"/>
      </p:ext>
    </p:extLst>
  </p:cSld>
  <p:clrMapOvr>
    <a:masterClrMapping/>
  </p:clrMapOvr>
  <p:extLst>
    <p:ext uri="{DCECCB84-F9BA-43D5-87BE-67443E8EF086}">
      <p15:sldGuideLst xmlns:p15="http://schemas.microsoft.com/office/powerpoint/2012/main">
        <p15:guide id="6"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301752" y="722282"/>
            <a:ext cx="9830017" cy="731520"/>
          </a:xfrm>
        </p:spPr>
        <p:txBody>
          <a:bodyPr anchor="b">
            <a:normAutofit/>
          </a:bodyPr>
          <a:lstStyle>
            <a:lvl1pPr>
              <a:defRPr sz="2800">
                <a:solidFill>
                  <a:schemeClr val="tx1"/>
                </a:solidFill>
              </a:defRPr>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45602332-ECCE-37C9-0CA1-1743D107C8E3}"/>
              </a:ext>
            </a:extLst>
          </p:cNvPr>
          <p:cNvSpPr>
            <a:spLocks noGrp="1"/>
          </p:cNvSpPr>
          <p:nvPr>
            <p:ph type="dt" sz="half" idx="14"/>
          </p:nvPr>
        </p:nvSpPr>
        <p:spPr/>
        <p:txBody>
          <a:bodyPr/>
          <a:lstStyle/>
          <a:p>
            <a:fld id="{6A4B53A7-3209-46A6-9454-F38EAC8F11E7}" type="datetimeFigureOut">
              <a:rPr lang="en-US" smtClean="0"/>
              <a:pPr/>
              <a:t>10/10/2026</a:t>
            </a:fld>
            <a:endParaRPr lang="en-US" dirty="0"/>
          </a:p>
        </p:txBody>
      </p:sp>
      <p:sp>
        <p:nvSpPr>
          <p:cNvPr id="7" name="Footer Placeholder 6">
            <a:extLst>
              <a:ext uri="{FF2B5EF4-FFF2-40B4-BE49-F238E27FC236}">
                <a16:creationId xmlns:a16="http://schemas.microsoft.com/office/drawing/2014/main" id="{CA8E192A-D6F1-1585-7133-0041C85402EF}"/>
              </a:ext>
            </a:extLst>
          </p:cNvPr>
          <p:cNvSpPr>
            <a:spLocks noGrp="1"/>
          </p:cNvSpPr>
          <p:nvPr>
            <p:ph type="ftr" sz="quarter" idx="15"/>
          </p:nvPr>
        </p:nvSpPr>
        <p:spPr/>
        <p:txBody>
          <a:bodyPr/>
          <a:lstStyle/>
          <a:p>
            <a:endParaRPr lang="en-US"/>
          </a:p>
        </p:txBody>
      </p:sp>
      <p:sp>
        <p:nvSpPr>
          <p:cNvPr id="9" name="Slide Number Placeholder 8">
            <a:extLst>
              <a:ext uri="{FF2B5EF4-FFF2-40B4-BE49-F238E27FC236}">
                <a16:creationId xmlns:a16="http://schemas.microsoft.com/office/drawing/2014/main" id="{8437B541-595D-1700-6A76-9AF7590B1866}"/>
              </a:ext>
            </a:extLst>
          </p:cNvPr>
          <p:cNvSpPr>
            <a:spLocks noGrp="1"/>
          </p:cNvSpPr>
          <p:nvPr>
            <p:ph type="sldNum" sz="quarter" idx="16"/>
          </p:nvPr>
        </p:nvSpPr>
        <p:spPr/>
        <p:txBody>
          <a:bodyPr/>
          <a:lstStyle/>
          <a:p>
            <a:fld id="{27CE633F-9882-4A5C-83A2-1109D0C73261}" type="slidenum">
              <a:rPr lang="en-US" smtClean="0"/>
              <a:pPr/>
              <a:t>‹#›</a:t>
            </a:fld>
            <a:endParaRPr lang="en-US"/>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301752" y="2011680"/>
            <a:ext cx="11402568" cy="438912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4" name="Straight Connector 3">
            <a:extLst>
              <a:ext uri="{FF2B5EF4-FFF2-40B4-BE49-F238E27FC236}">
                <a16:creationId xmlns:a16="http://schemas.microsoft.com/office/drawing/2014/main" id="{F14132CA-3777-075A-ECC4-B9DEFA9B3CEB}"/>
              </a:ext>
            </a:extLst>
          </p:cNvPr>
          <p:cNvCxnSpPr>
            <a:cxnSpLocks/>
          </p:cNvCxnSpPr>
          <p:nvPr/>
        </p:nvCxnSpPr>
        <p:spPr>
          <a:xfrm flipH="1">
            <a:off x="394716" y="1704836"/>
            <a:ext cx="11402568" cy="0"/>
          </a:xfrm>
          <a:prstGeom prst="line">
            <a:avLst/>
          </a:prstGeom>
          <a:ln w="6350">
            <a:solidFill>
              <a:schemeClr val="tx1">
                <a:lumMod val="50000"/>
                <a:alpha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718290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with Picture 2">
    <p:bg>
      <p:bgPr>
        <a:solidFill>
          <a:schemeClr val="bg2"/>
        </a:solidFill>
        <a:effectLst/>
      </p:bgPr>
    </p:bg>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37C87932-7DAB-7F93-5E51-7AEEA5AC7FEA}"/>
              </a:ext>
            </a:extLst>
          </p:cNvPr>
          <p:cNvSpPr>
            <a:spLocks noGrp="1"/>
          </p:cNvSpPr>
          <p:nvPr>
            <p:ph type="pic" sz="quarter" idx="13" hasCustomPrompt="1"/>
          </p:nvPr>
        </p:nvSpPr>
        <p:spPr>
          <a:xfrm>
            <a:off x="0" y="0"/>
            <a:ext cx="12192000" cy="6858000"/>
          </a:xfrm>
          <a:blipFill>
            <a:blip r:embed="rId2">
              <a:alphaModFix amt="70000"/>
            </a:blip>
            <a:stretch>
              <a:fillRect l="-2" t="-1" b="-19091"/>
            </a:stretch>
          </a:blipFill>
        </p:spPr>
        <p:txBody>
          <a:bodyPr/>
          <a:lstStyle>
            <a:lvl1pPr>
              <a:defRPr/>
            </a:lvl1pPr>
          </a:lstStyle>
          <a:p>
            <a:r>
              <a:rPr lang="en-US" dirty="0"/>
              <a:t>   </a:t>
            </a:r>
          </a:p>
        </p:txBody>
      </p:sp>
      <p:sp>
        <p:nvSpPr>
          <p:cNvPr id="10" name="Title 9">
            <a:extLst>
              <a:ext uri="{FF2B5EF4-FFF2-40B4-BE49-F238E27FC236}">
                <a16:creationId xmlns:a16="http://schemas.microsoft.com/office/drawing/2014/main" id="{D35AE1E4-9BA4-415B-370F-31BCBBC952D7}"/>
              </a:ext>
            </a:extLst>
          </p:cNvPr>
          <p:cNvSpPr>
            <a:spLocks noGrp="1"/>
          </p:cNvSpPr>
          <p:nvPr>
            <p:ph type="title"/>
          </p:nvPr>
        </p:nvSpPr>
        <p:spPr>
          <a:xfrm>
            <a:off x="6096000" y="-1"/>
            <a:ext cx="6096000" cy="6857999"/>
          </a:xfrm>
          <a:gradFill>
            <a:gsLst>
              <a:gs pos="100000">
                <a:schemeClr val="bg2">
                  <a:alpha val="90000"/>
                </a:schemeClr>
              </a:gs>
              <a:gs pos="34000">
                <a:srgbClr val="061F7B">
                  <a:alpha val="5000"/>
                  <a:lumMod val="74000"/>
                </a:srgbClr>
              </a:gs>
              <a:gs pos="15000">
                <a:schemeClr val="accent1">
                  <a:lumMod val="75000"/>
                  <a:alpha val="0"/>
                </a:schemeClr>
              </a:gs>
            </a:gsLst>
            <a:lin ang="600000" scaled="0"/>
          </a:gradFill>
          <a:ln>
            <a:solidFill>
              <a:schemeClr val="tx1"/>
            </a:solidFill>
          </a:ln>
        </p:spPr>
        <p:txBody>
          <a:bodyPr lIns="1600200" tIns="822960" rIns="274320" bIns="457200" anchor="t"/>
          <a:lstStyle>
            <a:lvl1pPr>
              <a:defRPr sz="4200"/>
            </a:lvl1pPr>
          </a:lstStyle>
          <a:p>
            <a:r>
              <a:rPr lang="en-US"/>
              <a:t>Click to edit Master title style</a:t>
            </a:r>
            <a:endParaRPr lang="en-US" dirty="0"/>
          </a:p>
        </p:txBody>
      </p:sp>
      <p:sp>
        <p:nvSpPr>
          <p:cNvPr id="5" name="Subtitle 2">
            <a:extLst>
              <a:ext uri="{FF2B5EF4-FFF2-40B4-BE49-F238E27FC236}">
                <a16:creationId xmlns:a16="http://schemas.microsoft.com/office/drawing/2014/main" id="{D54B625A-114F-C2DE-F195-EF26EC052662}"/>
              </a:ext>
            </a:extLst>
          </p:cNvPr>
          <p:cNvSpPr>
            <a:spLocks noGrp="1"/>
          </p:cNvSpPr>
          <p:nvPr>
            <p:ph type="subTitle" idx="1"/>
          </p:nvPr>
        </p:nvSpPr>
        <p:spPr>
          <a:xfrm>
            <a:off x="5002306" y="4231338"/>
            <a:ext cx="7189694" cy="2626661"/>
          </a:xfrm>
          <a:gradFill>
            <a:gsLst>
              <a:gs pos="63000">
                <a:schemeClr val="accent5">
                  <a:lumMod val="75000"/>
                  <a:alpha val="0"/>
                </a:schemeClr>
              </a:gs>
              <a:gs pos="100000">
                <a:schemeClr val="accent3">
                  <a:lumMod val="60000"/>
                  <a:lumOff val="40000"/>
                  <a:alpha val="69000"/>
                </a:schemeClr>
              </a:gs>
              <a:gs pos="13000">
                <a:schemeClr val="bg2">
                  <a:alpha val="0"/>
                </a:schemeClr>
              </a:gs>
            </a:gsLst>
            <a:lin ang="4200000" scaled="0"/>
          </a:gradFill>
        </p:spPr>
        <p:txBody>
          <a:bodyPr vert="horz" lIns="2743200" tIns="640080" rIns="457200" bIns="731520" rtlCol="0" anchor="b">
            <a:normAutofit/>
          </a:bodyPr>
          <a:lstStyle>
            <a:lvl1pPr marL="0" indent="0">
              <a:buNone/>
              <a:defRPr lang="en-US" sz="1400" dirty="0"/>
            </a:lvl1pPr>
          </a:lstStyle>
          <a:p>
            <a:pPr lvl="0"/>
            <a:r>
              <a:rPr lang="en-US"/>
              <a:t>Click to edit Master subtitle style</a:t>
            </a:r>
            <a:endParaRPr lang="en-US" dirty="0"/>
          </a:p>
        </p:txBody>
      </p:sp>
      <p:sp>
        <p:nvSpPr>
          <p:cNvPr id="7" name="Date Placeholder 6">
            <a:extLst>
              <a:ext uri="{FF2B5EF4-FFF2-40B4-BE49-F238E27FC236}">
                <a16:creationId xmlns:a16="http://schemas.microsoft.com/office/drawing/2014/main" id="{0F001462-21CF-5988-0554-7DB1C494B04E}"/>
              </a:ext>
            </a:extLst>
          </p:cNvPr>
          <p:cNvSpPr>
            <a:spLocks noGrp="1"/>
          </p:cNvSpPr>
          <p:nvPr>
            <p:ph type="dt" sz="half" idx="14"/>
          </p:nvPr>
        </p:nvSpPr>
        <p:spPr>
          <a:xfrm>
            <a:off x="7620000" y="210312"/>
            <a:ext cx="1473201" cy="365760"/>
          </a:xfrm>
        </p:spPr>
        <p:txBody>
          <a:bodyPr/>
          <a:lstStyle/>
          <a:p>
            <a:fld id="{6A4B53A7-3209-46A6-9454-F38EAC8F11E7}" type="datetimeFigureOut">
              <a:rPr lang="en-US" smtClean="0"/>
              <a:pPr/>
              <a:t>10/10/2026</a:t>
            </a:fld>
            <a:endParaRPr lang="en-US" dirty="0"/>
          </a:p>
        </p:txBody>
      </p:sp>
      <p:sp>
        <p:nvSpPr>
          <p:cNvPr id="8" name="Footer Placeholder 7">
            <a:extLst>
              <a:ext uri="{FF2B5EF4-FFF2-40B4-BE49-F238E27FC236}">
                <a16:creationId xmlns:a16="http://schemas.microsoft.com/office/drawing/2014/main" id="{E972D5EE-6935-237E-C4A2-C61261249F33}"/>
              </a:ext>
            </a:extLst>
          </p:cNvPr>
          <p:cNvSpPr>
            <a:spLocks noGrp="1"/>
          </p:cNvSpPr>
          <p:nvPr>
            <p:ph type="ftr" sz="quarter" idx="15"/>
          </p:nvPr>
        </p:nvSpPr>
        <p:spPr>
          <a:xfrm>
            <a:off x="9164921" y="210312"/>
            <a:ext cx="2181351" cy="365760"/>
          </a:xfrm>
        </p:spPr>
        <p:txBody>
          <a:bodyPr/>
          <a:lstStyle/>
          <a:p>
            <a:endParaRPr lang="en-US"/>
          </a:p>
        </p:txBody>
      </p:sp>
      <p:sp>
        <p:nvSpPr>
          <p:cNvPr id="13" name="Slide Number Placeholder 12">
            <a:extLst>
              <a:ext uri="{FF2B5EF4-FFF2-40B4-BE49-F238E27FC236}">
                <a16:creationId xmlns:a16="http://schemas.microsoft.com/office/drawing/2014/main" id="{C81CEA4D-A8A1-D4D2-8F28-C83469372446}"/>
              </a:ext>
            </a:extLst>
          </p:cNvPr>
          <p:cNvSpPr>
            <a:spLocks noGrp="1"/>
          </p:cNvSpPr>
          <p:nvPr>
            <p:ph type="sldNum" sz="quarter" idx="16"/>
          </p:nvPr>
        </p:nvSpPr>
        <p:spPr>
          <a:xfrm>
            <a:off x="11447711" y="210312"/>
            <a:ext cx="448805" cy="365760"/>
          </a:xfrm>
        </p:spPr>
        <p:txBody>
          <a:bodyPr/>
          <a:lstStyle/>
          <a:p>
            <a:fld id="{27CE633F-9882-4A5C-83A2-1109D0C73261}" type="slidenum">
              <a:rPr lang="en-US" smtClean="0"/>
              <a:pPr/>
              <a:t>‹#›</a:t>
            </a:fld>
            <a:endParaRPr lang="en-US"/>
          </a:p>
        </p:txBody>
      </p:sp>
    </p:spTree>
    <p:extLst>
      <p:ext uri="{BB962C8B-B14F-4D97-AF65-F5344CB8AC3E}">
        <p14:creationId xmlns:p14="http://schemas.microsoft.com/office/powerpoint/2010/main" val="1086921044"/>
      </p:ext>
    </p:extLst>
  </p:cSld>
  <p:clrMapOvr>
    <a:masterClrMapping/>
  </p:clrMapOvr>
  <p:extLst>
    <p:ext uri="{DCECCB84-F9BA-43D5-87BE-67443E8EF086}">
      <p15:sldGuideLst xmlns:p15="http://schemas.microsoft.com/office/powerpoint/2012/main">
        <p15:guide id="6"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Title">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6A70A2D-6A6F-D8FD-B860-1F184E1B5E94}"/>
              </a:ext>
            </a:extLst>
          </p:cNvPr>
          <p:cNvSpPr>
            <a:spLocks noGrp="1"/>
          </p:cNvSpPr>
          <p:nvPr>
            <p:ph type="title"/>
          </p:nvPr>
        </p:nvSpPr>
        <p:spPr>
          <a:xfrm>
            <a:off x="274320" y="1133214"/>
            <a:ext cx="11631478" cy="1825674"/>
          </a:xfrm>
        </p:spPr>
        <p:txBody>
          <a:bodyPr anchor="t"/>
          <a:lstStyle>
            <a:lvl1pPr>
              <a:defRPr sz="5000"/>
            </a:lvl1pPr>
          </a:lstStyle>
          <a:p>
            <a:r>
              <a:rPr lang="en-US"/>
              <a:t>Click to edit Master title style</a:t>
            </a:r>
          </a:p>
        </p:txBody>
      </p:sp>
      <p:sp>
        <p:nvSpPr>
          <p:cNvPr id="7" name="Subtitle 2">
            <a:extLst>
              <a:ext uri="{FF2B5EF4-FFF2-40B4-BE49-F238E27FC236}">
                <a16:creationId xmlns:a16="http://schemas.microsoft.com/office/drawing/2014/main" id="{D95EA3D9-98A4-3891-668D-DF99CC18D7AC}"/>
              </a:ext>
            </a:extLst>
          </p:cNvPr>
          <p:cNvSpPr>
            <a:spLocks noGrp="1"/>
          </p:cNvSpPr>
          <p:nvPr>
            <p:ph type="subTitle" idx="1"/>
          </p:nvPr>
        </p:nvSpPr>
        <p:spPr>
          <a:xfrm>
            <a:off x="301751" y="5351226"/>
            <a:ext cx="7235954" cy="771276"/>
          </a:xfrm>
          <a:noFill/>
        </p:spPr>
        <p:txBody>
          <a:bodyPr vert="horz" lIns="91440" tIns="45720" rIns="91440" bIns="45720" rtlCol="0" anchor="t">
            <a:noAutofit/>
          </a:bodyPr>
          <a:lstStyle>
            <a:lvl1pPr marL="0" indent="0">
              <a:buNone/>
              <a:defRPr lang="en-US" sz="1800" dirty="0"/>
            </a:lvl1pPr>
          </a:lstStyle>
          <a:p>
            <a:pPr lvl="0"/>
            <a:r>
              <a:rPr lang="en-US"/>
              <a:t>Click to edit Master subtitle style</a:t>
            </a:r>
            <a:endParaRPr lang="en-US" dirty="0"/>
          </a:p>
        </p:txBody>
      </p:sp>
      <p:sp>
        <p:nvSpPr>
          <p:cNvPr id="15" name="Date Placeholder 14">
            <a:extLst>
              <a:ext uri="{FF2B5EF4-FFF2-40B4-BE49-F238E27FC236}">
                <a16:creationId xmlns:a16="http://schemas.microsoft.com/office/drawing/2014/main" id="{4E1D7382-6629-2CE5-9CD1-12C42772E0D2}"/>
              </a:ext>
            </a:extLst>
          </p:cNvPr>
          <p:cNvSpPr>
            <a:spLocks noGrp="1"/>
          </p:cNvSpPr>
          <p:nvPr>
            <p:ph type="dt" sz="half" idx="10"/>
          </p:nvPr>
        </p:nvSpPr>
        <p:spPr/>
        <p:txBody>
          <a:bodyPr/>
          <a:lstStyle/>
          <a:p>
            <a:fld id="{6A4B53A7-3209-46A6-9454-F38EAC8F11E7}" type="datetimeFigureOut">
              <a:rPr lang="en-US" smtClean="0"/>
              <a:pPr/>
              <a:t>10/10/2026</a:t>
            </a:fld>
            <a:endParaRPr lang="en-US" dirty="0"/>
          </a:p>
        </p:txBody>
      </p:sp>
      <p:sp>
        <p:nvSpPr>
          <p:cNvPr id="16" name="Footer Placeholder 15">
            <a:extLst>
              <a:ext uri="{FF2B5EF4-FFF2-40B4-BE49-F238E27FC236}">
                <a16:creationId xmlns:a16="http://schemas.microsoft.com/office/drawing/2014/main" id="{04D3FCD7-2C92-02D9-B65F-03119FF69156}"/>
              </a:ext>
            </a:extLst>
          </p:cNvPr>
          <p:cNvSpPr>
            <a:spLocks noGrp="1"/>
          </p:cNvSpPr>
          <p:nvPr>
            <p:ph type="ftr" sz="quarter" idx="11"/>
          </p:nvPr>
        </p:nvSpPr>
        <p:spPr/>
        <p:txBody>
          <a:bodyPr/>
          <a:lstStyle/>
          <a:p>
            <a:endParaRPr lang="en-US"/>
          </a:p>
        </p:txBody>
      </p:sp>
      <p:sp>
        <p:nvSpPr>
          <p:cNvPr id="17" name="Slide Number Placeholder 16">
            <a:extLst>
              <a:ext uri="{FF2B5EF4-FFF2-40B4-BE49-F238E27FC236}">
                <a16:creationId xmlns:a16="http://schemas.microsoft.com/office/drawing/2014/main" id="{6825B394-7F27-6399-8BDB-45CADE4F48C2}"/>
              </a:ext>
            </a:extLst>
          </p:cNvPr>
          <p:cNvSpPr>
            <a:spLocks noGrp="1"/>
          </p:cNvSpPr>
          <p:nvPr>
            <p:ph type="sldNum" sz="quarter" idx="12"/>
          </p:nvPr>
        </p:nvSpPr>
        <p:spPr/>
        <p:txBody>
          <a:bodyPr/>
          <a:lstStyle/>
          <a:p>
            <a:fld id="{27CE633F-9882-4A5C-83A2-1109D0C73261}" type="slidenum">
              <a:rPr lang="en-US" smtClean="0"/>
              <a:pPr/>
              <a:t>‹#›</a:t>
            </a:fld>
            <a:endParaRPr lang="en-US"/>
          </a:p>
        </p:txBody>
      </p:sp>
      <p:sp>
        <p:nvSpPr>
          <p:cNvPr id="11" name="Rectangle 10">
            <a:extLst>
              <a:ext uri="{FF2B5EF4-FFF2-40B4-BE49-F238E27FC236}">
                <a16:creationId xmlns:a16="http://schemas.microsoft.com/office/drawing/2014/main" id="{6D514160-DA6E-9655-9294-6538F297B73D}"/>
              </a:ext>
            </a:extLst>
          </p:cNvPr>
          <p:cNvSpPr/>
          <p:nvPr/>
        </p:nvSpPr>
        <p:spPr>
          <a:xfrm rot="10800000">
            <a:off x="0" y="3432121"/>
            <a:ext cx="12192000" cy="1825033"/>
          </a:xfrm>
          <a:prstGeom prst="rect">
            <a:avLst/>
          </a:prstGeom>
          <a:gradFill>
            <a:gsLst>
              <a:gs pos="63000">
                <a:schemeClr val="bg2">
                  <a:alpha val="0"/>
                </a:schemeClr>
              </a:gs>
              <a:gs pos="100000">
                <a:schemeClr val="accent1">
                  <a:lumMod val="75000"/>
                </a:schemeClr>
              </a:gs>
            </a:gsLst>
            <a:lin ang="5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2EC29EB-3E43-F1FF-EB6B-9F5C908FFCC8}"/>
              </a:ext>
            </a:extLst>
          </p:cNvPr>
          <p:cNvSpPr/>
          <p:nvPr/>
        </p:nvSpPr>
        <p:spPr>
          <a:xfrm rot="16200000" flipH="1">
            <a:off x="5938634" y="-996853"/>
            <a:ext cx="1825034" cy="10681699"/>
          </a:xfrm>
          <a:prstGeom prst="rect">
            <a:avLst/>
          </a:prstGeom>
          <a:gradFill>
            <a:gsLst>
              <a:gs pos="56000">
                <a:schemeClr val="bg1">
                  <a:alpha val="0"/>
                </a:schemeClr>
              </a:gs>
              <a:gs pos="100000">
                <a:schemeClr val="accent6"/>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4380960"/>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3D93006-CD9A-ACB8-4DFF-755585BD51C6}"/>
              </a:ext>
            </a:extLst>
          </p:cNvPr>
          <p:cNvSpPr/>
          <p:nvPr/>
        </p:nvSpPr>
        <p:spPr>
          <a:xfrm rot="5400000" flipH="1" flipV="1">
            <a:off x="-367222" y="367225"/>
            <a:ext cx="6866356" cy="6131909"/>
          </a:xfrm>
          <a:prstGeom prst="rect">
            <a:avLst/>
          </a:prstGeom>
          <a:gradFill>
            <a:gsLst>
              <a:gs pos="13000">
                <a:schemeClr val="accent2"/>
              </a:gs>
              <a:gs pos="60000">
                <a:schemeClr val="bg2">
                  <a:alpha val="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7" name="Rectangle 6">
            <a:extLst>
              <a:ext uri="{FF2B5EF4-FFF2-40B4-BE49-F238E27FC236}">
                <a16:creationId xmlns:a16="http://schemas.microsoft.com/office/drawing/2014/main" id="{A35B8330-0A40-6340-3205-86A38459537F}"/>
              </a:ext>
            </a:extLst>
          </p:cNvPr>
          <p:cNvSpPr/>
          <p:nvPr/>
        </p:nvSpPr>
        <p:spPr>
          <a:xfrm rot="5400000" flipV="1">
            <a:off x="-1977949" y="2307330"/>
            <a:ext cx="6528619" cy="2572719"/>
          </a:xfrm>
          <a:prstGeom prst="rect">
            <a:avLst/>
          </a:prstGeom>
          <a:gradFill>
            <a:gsLst>
              <a:gs pos="0">
                <a:schemeClr val="accent1">
                  <a:lumMod val="75000"/>
                </a:schemeClr>
              </a:gs>
              <a:gs pos="42000">
                <a:schemeClr val="bg2">
                  <a:alpha val="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Rectangle 5">
            <a:extLst>
              <a:ext uri="{FF2B5EF4-FFF2-40B4-BE49-F238E27FC236}">
                <a16:creationId xmlns:a16="http://schemas.microsoft.com/office/drawing/2014/main" id="{72AFF5B4-F60C-7639-0259-DAA1F9833429}"/>
              </a:ext>
            </a:extLst>
          </p:cNvPr>
          <p:cNvSpPr/>
          <p:nvPr/>
        </p:nvSpPr>
        <p:spPr>
          <a:xfrm rot="10800000">
            <a:off x="1" y="4216109"/>
            <a:ext cx="8887299" cy="2644533"/>
          </a:xfrm>
          <a:prstGeom prst="rect">
            <a:avLst/>
          </a:prstGeom>
          <a:gradFill>
            <a:gsLst>
              <a:gs pos="0">
                <a:schemeClr val="accent3">
                  <a:lumMod val="60000"/>
                  <a:lumOff val="40000"/>
                </a:schemeClr>
              </a:gs>
              <a:gs pos="49000">
                <a:schemeClr val="accent4">
                  <a:lumMod val="75000"/>
                  <a:alpha val="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8892EA34-13CC-54C1-DE3D-4F1D5D55C9A7}"/>
              </a:ext>
            </a:extLst>
          </p:cNvPr>
          <p:cNvSpPr>
            <a:spLocks noGrp="1"/>
          </p:cNvSpPr>
          <p:nvPr>
            <p:ph type="title"/>
          </p:nvPr>
        </p:nvSpPr>
        <p:spPr>
          <a:xfrm>
            <a:off x="3018499" y="952500"/>
            <a:ext cx="8887299" cy="5636798"/>
          </a:xfrm>
        </p:spPr>
        <p:txBody>
          <a:bodyPr anchor="b">
            <a:normAutofit/>
          </a:bodyPr>
          <a:lstStyle>
            <a:lvl1pPr algn="r">
              <a:defRPr sz="7200">
                <a:solidFill>
                  <a:schemeClr val="tx1"/>
                </a:solidFill>
              </a:defRPr>
            </a:lvl1pPr>
          </a:lstStyle>
          <a:p>
            <a:r>
              <a:rPr lang="en-US"/>
              <a:t>Click to edit Master title style</a:t>
            </a:r>
          </a:p>
        </p:txBody>
      </p:sp>
      <p:sp>
        <p:nvSpPr>
          <p:cNvPr id="3" name="Date Placeholder 2">
            <a:extLst>
              <a:ext uri="{FF2B5EF4-FFF2-40B4-BE49-F238E27FC236}">
                <a16:creationId xmlns:a16="http://schemas.microsoft.com/office/drawing/2014/main" id="{3FCA76BF-5E58-9143-643F-6B06864B8735}"/>
              </a:ext>
            </a:extLst>
          </p:cNvPr>
          <p:cNvSpPr>
            <a:spLocks noGrp="1"/>
          </p:cNvSpPr>
          <p:nvPr>
            <p:ph type="dt" sz="half" idx="10"/>
          </p:nvPr>
        </p:nvSpPr>
        <p:spPr/>
        <p:txBody>
          <a:bodyPr/>
          <a:lstStyle/>
          <a:p>
            <a:fld id="{6A4B53A7-3209-46A6-9454-F38EAC8F11E7}" type="datetimeFigureOut">
              <a:rPr lang="en-US" smtClean="0"/>
              <a:pPr/>
              <a:t>10/10/2026</a:t>
            </a:fld>
            <a:endParaRPr lang="en-US" dirty="0"/>
          </a:p>
        </p:txBody>
      </p:sp>
      <p:sp>
        <p:nvSpPr>
          <p:cNvPr id="4" name="Footer Placeholder 3">
            <a:extLst>
              <a:ext uri="{FF2B5EF4-FFF2-40B4-BE49-F238E27FC236}">
                <a16:creationId xmlns:a16="http://schemas.microsoft.com/office/drawing/2014/main" id="{006C9F8B-DAAC-4FD9-5257-842E1B079B6D}"/>
              </a:ext>
            </a:extLst>
          </p:cNvPr>
          <p:cNvSpPr>
            <a:spLocks noGrp="1"/>
          </p:cNvSpPr>
          <p:nvPr>
            <p:ph type="ftr" sz="quarter" idx="11"/>
          </p:nvPr>
        </p:nvSpPr>
        <p:spPr/>
        <p:txBody>
          <a:bodyPr/>
          <a:lstStyle/>
          <a:p>
            <a:endParaRPr lang="en-US"/>
          </a:p>
        </p:txBody>
      </p:sp>
      <p:sp>
        <p:nvSpPr>
          <p:cNvPr id="8" name="Slide Number Placeholder 7">
            <a:extLst>
              <a:ext uri="{FF2B5EF4-FFF2-40B4-BE49-F238E27FC236}">
                <a16:creationId xmlns:a16="http://schemas.microsoft.com/office/drawing/2014/main" id="{DEF8E261-B260-D169-5279-F4153543A76C}"/>
              </a:ext>
            </a:extLst>
          </p:cNvPr>
          <p:cNvSpPr>
            <a:spLocks noGrp="1"/>
          </p:cNvSpPr>
          <p:nvPr>
            <p:ph type="sldNum" sz="quarter" idx="12"/>
          </p:nvPr>
        </p:nvSpPr>
        <p:spPr/>
        <p:txBody>
          <a:bodyPr/>
          <a:lstStyle/>
          <a:p>
            <a:fld id="{27CE633F-9882-4A5C-83A2-1109D0C73261}" type="slidenum">
              <a:rPr lang="en-US" smtClean="0"/>
              <a:pPr/>
              <a:t>‹#›</a:t>
            </a:fld>
            <a:endParaRPr lang="en-US"/>
          </a:p>
        </p:txBody>
      </p:sp>
    </p:spTree>
    <p:extLst>
      <p:ext uri="{BB962C8B-B14F-4D97-AF65-F5344CB8AC3E}">
        <p14:creationId xmlns:p14="http://schemas.microsoft.com/office/powerpoint/2010/main" val="12373247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Agenda">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31AE9B9-D0DC-50F5-FE7E-BCF950A9B60C}"/>
              </a:ext>
            </a:extLst>
          </p:cNvPr>
          <p:cNvSpPr/>
          <p:nvPr/>
        </p:nvSpPr>
        <p:spPr>
          <a:xfrm>
            <a:off x="28450" y="0"/>
            <a:ext cx="7600185" cy="6858000"/>
          </a:xfrm>
          <a:prstGeom prst="rect">
            <a:avLst/>
          </a:prstGeom>
          <a:gradFill>
            <a:gsLst>
              <a:gs pos="52000">
                <a:schemeClr val="bg2">
                  <a:alpha val="0"/>
                </a:schemeClr>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F8F2B01-BAAD-F03E-72D9-CC472F3A5DE5}"/>
              </a:ext>
            </a:extLst>
          </p:cNvPr>
          <p:cNvSpPr/>
          <p:nvPr/>
        </p:nvSpPr>
        <p:spPr>
          <a:xfrm flipH="1" flipV="1">
            <a:off x="0" y="3409447"/>
            <a:ext cx="7609635" cy="3448553"/>
          </a:xfrm>
          <a:prstGeom prst="rect">
            <a:avLst/>
          </a:prstGeom>
          <a:gradFill>
            <a:gsLst>
              <a:gs pos="0">
                <a:schemeClr val="accent2"/>
              </a:gs>
              <a:gs pos="45000">
                <a:schemeClr val="bg2">
                  <a:alpha val="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5" name="Rectangle 4">
            <a:extLst>
              <a:ext uri="{FF2B5EF4-FFF2-40B4-BE49-F238E27FC236}">
                <a16:creationId xmlns:a16="http://schemas.microsoft.com/office/drawing/2014/main" id="{32F5B7E4-5668-20C3-5FFF-AA7F08736507}"/>
              </a:ext>
            </a:extLst>
          </p:cNvPr>
          <p:cNvSpPr/>
          <p:nvPr/>
        </p:nvSpPr>
        <p:spPr>
          <a:xfrm rot="16200000">
            <a:off x="394816" y="-375817"/>
            <a:ext cx="6858000" cy="7609635"/>
          </a:xfrm>
          <a:prstGeom prst="rect">
            <a:avLst/>
          </a:prstGeom>
          <a:gradFill>
            <a:gsLst>
              <a:gs pos="0">
                <a:schemeClr val="tx1"/>
              </a:gs>
              <a:gs pos="18000">
                <a:schemeClr val="accent3">
                  <a:lumMod val="60000"/>
                  <a:lumOff val="40000"/>
                  <a:alpha val="72000"/>
                </a:schemeClr>
              </a:gs>
              <a:gs pos="56000">
                <a:schemeClr val="accent1">
                  <a:lumMod val="50000"/>
                  <a:alpha val="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268344FF-8882-8B2E-4777-40771425C01A}"/>
              </a:ext>
            </a:extLst>
          </p:cNvPr>
          <p:cNvSpPr/>
          <p:nvPr/>
        </p:nvSpPr>
        <p:spPr>
          <a:xfrm rot="16200000">
            <a:off x="1188613" y="417977"/>
            <a:ext cx="5518112" cy="7361933"/>
          </a:xfrm>
          <a:prstGeom prst="rect">
            <a:avLst/>
          </a:prstGeom>
          <a:gradFill flip="none" rotWithShape="1">
            <a:gsLst>
              <a:gs pos="24000">
                <a:schemeClr val="bg2">
                  <a:alpha val="0"/>
                </a:schemeClr>
              </a:gs>
              <a:gs pos="45000">
                <a:schemeClr val="bg2">
                  <a:alpha val="82000"/>
                </a:schemeClr>
              </a:gs>
              <a:gs pos="67000">
                <a:schemeClr val="bg1">
                  <a:alpha val="0"/>
                </a:schemeClr>
              </a:gs>
            </a:gsLst>
            <a:lin ang="12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8" name="Title 7">
            <a:extLst>
              <a:ext uri="{FF2B5EF4-FFF2-40B4-BE49-F238E27FC236}">
                <a16:creationId xmlns:a16="http://schemas.microsoft.com/office/drawing/2014/main" id="{5F9BCED7-6A0B-12F0-730B-5623879C9495}"/>
              </a:ext>
            </a:extLst>
          </p:cNvPr>
          <p:cNvSpPr>
            <a:spLocks noGrp="1"/>
          </p:cNvSpPr>
          <p:nvPr>
            <p:ph type="title"/>
          </p:nvPr>
        </p:nvSpPr>
        <p:spPr>
          <a:xfrm>
            <a:off x="266702" y="1714498"/>
            <a:ext cx="4960617" cy="4722876"/>
          </a:xfrm>
        </p:spPr>
        <p:txBody>
          <a:bodyPr/>
          <a:lstStyle>
            <a:lvl1pPr>
              <a:defRPr sz="5000"/>
            </a:lvl1pPr>
          </a:lstStyle>
          <a:p>
            <a:r>
              <a:rPr lang="en-US"/>
              <a:t>Click to edit Master title style</a:t>
            </a:r>
            <a:endParaRPr lang="en-US" dirty="0"/>
          </a:p>
        </p:txBody>
      </p:sp>
      <p:sp>
        <p:nvSpPr>
          <p:cNvPr id="13" name="Date Placeholder 12">
            <a:extLst>
              <a:ext uri="{FF2B5EF4-FFF2-40B4-BE49-F238E27FC236}">
                <a16:creationId xmlns:a16="http://schemas.microsoft.com/office/drawing/2014/main" id="{E14FBD3E-3A09-5EF4-6941-FFF3E03D5396}"/>
              </a:ext>
            </a:extLst>
          </p:cNvPr>
          <p:cNvSpPr>
            <a:spLocks noGrp="1"/>
          </p:cNvSpPr>
          <p:nvPr>
            <p:ph type="dt" sz="half" idx="14"/>
          </p:nvPr>
        </p:nvSpPr>
        <p:spPr/>
        <p:txBody>
          <a:bodyPr/>
          <a:lstStyle/>
          <a:p>
            <a:fld id="{6A4B53A7-3209-46A6-9454-F38EAC8F11E7}" type="datetimeFigureOut">
              <a:rPr lang="en-US" smtClean="0"/>
              <a:pPr/>
              <a:t>10/10/2026</a:t>
            </a:fld>
            <a:endParaRPr lang="en-US" dirty="0"/>
          </a:p>
        </p:txBody>
      </p:sp>
      <p:sp>
        <p:nvSpPr>
          <p:cNvPr id="14" name="Footer Placeholder 13">
            <a:extLst>
              <a:ext uri="{FF2B5EF4-FFF2-40B4-BE49-F238E27FC236}">
                <a16:creationId xmlns:a16="http://schemas.microsoft.com/office/drawing/2014/main" id="{362D8C0B-F931-385E-61C9-0E7226053F00}"/>
              </a:ext>
            </a:extLst>
          </p:cNvPr>
          <p:cNvSpPr>
            <a:spLocks noGrp="1"/>
          </p:cNvSpPr>
          <p:nvPr>
            <p:ph type="ftr" sz="quarter" idx="15"/>
          </p:nvPr>
        </p:nvSpPr>
        <p:spPr>
          <a:xfrm>
            <a:off x="7909368" y="210114"/>
            <a:ext cx="2509284" cy="365760"/>
          </a:xfrm>
        </p:spPr>
        <p:txBody>
          <a:bodyPr/>
          <a:lstStyle/>
          <a:p>
            <a:endParaRPr lang="en-US"/>
          </a:p>
        </p:txBody>
      </p:sp>
      <p:sp>
        <p:nvSpPr>
          <p:cNvPr id="15" name="Slide Number Placeholder 14">
            <a:extLst>
              <a:ext uri="{FF2B5EF4-FFF2-40B4-BE49-F238E27FC236}">
                <a16:creationId xmlns:a16="http://schemas.microsoft.com/office/drawing/2014/main" id="{07E96BDD-FAA3-3ABD-453F-3A62D97801B5}"/>
              </a:ext>
            </a:extLst>
          </p:cNvPr>
          <p:cNvSpPr>
            <a:spLocks noGrp="1"/>
          </p:cNvSpPr>
          <p:nvPr>
            <p:ph type="sldNum" sz="quarter" idx="16"/>
          </p:nvPr>
        </p:nvSpPr>
        <p:spPr/>
        <p:txBody>
          <a:bodyPr/>
          <a:lstStyle/>
          <a:p>
            <a:fld id="{27CE633F-9882-4A5C-83A2-1109D0C73261}" type="slidenum">
              <a:rPr lang="en-US" smtClean="0"/>
              <a:pPr/>
              <a:t>‹#›</a:t>
            </a:fld>
            <a:endParaRPr lang="en-US"/>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7952232" y="1246951"/>
            <a:ext cx="3404277" cy="4923185"/>
          </a:xfrm>
        </p:spPr>
        <p:txBody>
          <a:bodyPr vert="horz" lIns="91440" tIns="45720" rIns="91440" bIns="45720" rtlCol="0" anchor="t">
            <a:normAutofit/>
          </a:bodyPr>
          <a:lstStyle>
            <a:lvl1pPr marL="457200" indent="-457200">
              <a:spcBef>
                <a:spcPts val="1000"/>
              </a:spcBef>
              <a:spcAft>
                <a:spcPts val="600"/>
              </a:spcAft>
              <a:buFont typeface="+mj-lt"/>
              <a:buAutoNum type="arabicPeriod"/>
              <a:defRPr lang="en-US" sz="1600" dirty="0"/>
            </a:lvl1pPr>
            <a:lvl2pPr marL="571500" indent="-342900">
              <a:spcBef>
                <a:spcPts val="1000"/>
              </a:spcBef>
              <a:spcAft>
                <a:spcPts val="600"/>
              </a:spcAft>
              <a:buFont typeface="+mj-lt"/>
              <a:buAutoNum type="arabicPeriod"/>
              <a:defRPr lang="en-US" sz="1400" dirty="0"/>
            </a:lvl2pPr>
            <a:lvl3pPr marL="800100" indent="-342900">
              <a:spcBef>
                <a:spcPts val="1000"/>
              </a:spcBef>
              <a:spcAft>
                <a:spcPts val="600"/>
              </a:spcAft>
              <a:buFont typeface="+mj-lt"/>
              <a:buAutoNum type="arabicPeriod"/>
              <a:defRPr lang="en-US" sz="1400" dirty="0"/>
            </a:lvl3pPr>
            <a:lvl4pPr>
              <a:spcBef>
                <a:spcPts val="1000"/>
              </a:spcBef>
              <a:spcAft>
                <a:spcPts val="600"/>
              </a:spcAft>
              <a:buFont typeface="+mj-lt"/>
              <a:buAutoNum type="arabicPeriod"/>
              <a:defRPr lang="en-US" sz="1400" dirty="0"/>
            </a:lvl4pPr>
            <a:lvl5pPr>
              <a:spcBef>
                <a:spcPts val="1000"/>
              </a:spcBef>
              <a:spcAft>
                <a:spcPts val="600"/>
              </a:spcAft>
              <a:buFont typeface="+mj-lt"/>
              <a:buAutoNum type="arabicPeriod"/>
              <a:defRPr lang="en-US" sz="14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5B086C0A-2B9C-7A1D-5F77-AF7402CC1F84}"/>
              </a:ext>
            </a:extLst>
          </p:cNvPr>
          <p:cNvCxnSpPr>
            <a:cxnSpLocks/>
          </p:cNvCxnSpPr>
          <p:nvPr/>
        </p:nvCxnSpPr>
        <p:spPr>
          <a:xfrm flipH="1">
            <a:off x="8002560" y="762000"/>
            <a:ext cx="3840480" cy="0"/>
          </a:xfrm>
          <a:prstGeom prst="line">
            <a:avLst/>
          </a:prstGeom>
          <a:ln w="6350">
            <a:solidFill>
              <a:schemeClr val="tx1">
                <a:lumMod val="85000"/>
                <a:alpha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84338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Agenda with Picture">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C84410D4-C581-C48F-5E1D-E93DA884342F}"/>
              </a:ext>
            </a:extLst>
          </p:cNvPr>
          <p:cNvSpPr/>
          <p:nvPr/>
        </p:nvSpPr>
        <p:spPr>
          <a:xfrm rot="10800000">
            <a:off x="14619" y="-2"/>
            <a:ext cx="12177379" cy="4492404"/>
          </a:xfrm>
          <a:prstGeom prst="rect">
            <a:avLst/>
          </a:prstGeom>
          <a:gradFill flip="none" rotWithShape="1">
            <a:gsLst>
              <a:gs pos="33000">
                <a:schemeClr val="bg2">
                  <a:alpha val="0"/>
                </a:schemeClr>
              </a:gs>
              <a:gs pos="82000">
                <a:schemeClr val="accent1">
                  <a:lumMod val="50000"/>
                  <a:alpha val="44000"/>
                </a:schemeClr>
              </a:gs>
              <a:gs pos="100000">
                <a:schemeClr val="accent3">
                  <a:lumMod val="60000"/>
                  <a:lumOff val="40000"/>
                  <a:alpha val="90000"/>
                </a:schemeClr>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F8F2B01-BAAD-F03E-72D9-CC472F3A5DE5}"/>
              </a:ext>
            </a:extLst>
          </p:cNvPr>
          <p:cNvSpPr/>
          <p:nvPr/>
        </p:nvSpPr>
        <p:spPr>
          <a:xfrm flipH="1" flipV="1">
            <a:off x="723903" y="1161955"/>
            <a:ext cx="11468097" cy="3330447"/>
          </a:xfrm>
          <a:prstGeom prst="rect">
            <a:avLst/>
          </a:prstGeom>
          <a:gradFill>
            <a:gsLst>
              <a:gs pos="0">
                <a:schemeClr val="accent2">
                  <a:lumMod val="75000"/>
                </a:schemeClr>
              </a:gs>
              <a:gs pos="27000">
                <a:schemeClr val="bg2">
                  <a:alpha val="0"/>
                </a:schemeClr>
              </a:gs>
            </a:gsLst>
            <a:lin ang="5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3" name="Rectangle 2">
            <a:extLst>
              <a:ext uri="{FF2B5EF4-FFF2-40B4-BE49-F238E27FC236}">
                <a16:creationId xmlns:a16="http://schemas.microsoft.com/office/drawing/2014/main" id="{D31AE9B9-D0DC-50F5-FE7E-BCF950A9B60C}"/>
              </a:ext>
            </a:extLst>
          </p:cNvPr>
          <p:cNvSpPr/>
          <p:nvPr/>
        </p:nvSpPr>
        <p:spPr>
          <a:xfrm rot="10800000">
            <a:off x="-14621" y="-7466"/>
            <a:ext cx="6110621" cy="2500409"/>
          </a:xfrm>
          <a:prstGeom prst="rect">
            <a:avLst/>
          </a:prstGeom>
          <a:gradFill flip="none" rotWithShape="1">
            <a:gsLst>
              <a:gs pos="63000">
                <a:schemeClr val="bg2">
                  <a:alpha val="0"/>
                </a:schemeClr>
              </a:gs>
              <a:gs pos="100000">
                <a:schemeClr val="accent1">
                  <a:lumMod val="50000"/>
                </a:schemeClr>
              </a:gs>
            </a:gsLst>
            <a:lin ang="4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B4D63E47-B71F-605F-2462-F6F2ED4F115C}"/>
              </a:ext>
            </a:extLst>
          </p:cNvPr>
          <p:cNvSpPr>
            <a:spLocks noGrp="1"/>
          </p:cNvSpPr>
          <p:nvPr>
            <p:ph type="title"/>
          </p:nvPr>
        </p:nvSpPr>
        <p:spPr>
          <a:xfrm>
            <a:off x="274320" y="1468924"/>
            <a:ext cx="5096176" cy="2461308"/>
          </a:xfrm>
        </p:spPr>
        <p:txBody>
          <a:bodyPr/>
          <a:lstStyle>
            <a:lvl1pPr>
              <a:defRPr sz="5000"/>
            </a:lvl1p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C3B19A28-AC79-CF20-C703-D6B27C01698A}"/>
              </a:ext>
            </a:extLst>
          </p:cNvPr>
          <p:cNvSpPr>
            <a:spLocks noGrp="1"/>
          </p:cNvSpPr>
          <p:nvPr>
            <p:ph type="dt" sz="half" idx="14"/>
          </p:nvPr>
        </p:nvSpPr>
        <p:spPr>
          <a:xfrm>
            <a:off x="419100" y="210114"/>
            <a:ext cx="2064089" cy="365760"/>
          </a:xfrm>
        </p:spPr>
        <p:txBody>
          <a:bodyPr/>
          <a:lstStyle>
            <a:lvl1pPr>
              <a:defRPr>
                <a:solidFill>
                  <a:schemeClr val="tx1"/>
                </a:solidFill>
              </a:defRPr>
            </a:lvl1pPr>
          </a:lstStyle>
          <a:p>
            <a:fld id="{6A4B53A7-3209-46A6-9454-F38EAC8F11E7}" type="datetimeFigureOut">
              <a:rPr lang="en-US" smtClean="0"/>
              <a:pPr/>
              <a:t>10/10/2026</a:t>
            </a:fld>
            <a:endParaRPr lang="en-US" dirty="0"/>
          </a:p>
        </p:txBody>
      </p:sp>
      <p:sp>
        <p:nvSpPr>
          <p:cNvPr id="8" name="Footer Placeholder 7">
            <a:extLst>
              <a:ext uri="{FF2B5EF4-FFF2-40B4-BE49-F238E27FC236}">
                <a16:creationId xmlns:a16="http://schemas.microsoft.com/office/drawing/2014/main" id="{19E554EC-D104-642A-5E42-E4CFB243523F}"/>
              </a:ext>
            </a:extLst>
          </p:cNvPr>
          <p:cNvSpPr>
            <a:spLocks noGrp="1"/>
          </p:cNvSpPr>
          <p:nvPr>
            <p:ph type="ftr" sz="quarter" idx="15"/>
          </p:nvPr>
        </p:nvSpPr>
        <p:spPr>
          <a:xfrm>
            <a:off x="6477000" y="210114"/>
            <a:ext cx="3251508" cy="365760"/>
          </a:xfrm>
        </p:spPr>
        <p:txBody>
          <a:bodyPr/>
          <a:lstStyle>
            <a:lvl1pPr>
              <a:defRPr>
                <a:solidFill>
                  <a:schemeClr val="tx1"/>
                </a:solidFill>
              </a:defRPr>
            </a:lvl1pPr>
          </a:lstStyle>
          <a:p>
            <a:endParaRPr lang="en-US"/>
          </a:p>
        </p:txBody>
      </p:sp>
      <p:sp>
        <p:nvSpPr>
          <p:cNvPr id="9" name="Slide Number Placeholder 8">
            <a:extLst>
              <a:ext uri="{FF2B5EF4-FFF2-40B4-BE49-F238E27FC236}">
                <a16:creationId xmlns:a16="http://schemas.microsoft.com/office/drawing/2014/main" id="{47E23A16-5291-F71A-D460-81EE611EA8B8}"/>
              </a:ext>
            </a:extLst>
          </p:cNvPr>
          <p:cNvSpPr>
            <a:spLocks noGrp="1"/>
          </p:cNvSpPr>
          <p:nvPr>
            <p:ph type="sldNum" sz="quarter" idx="16"/>
          </p:nvPr>
        </p:nvSpPr>
        <p:spPr/>
        <p:txBody>
          <a:bodyPr/>
          <a:lstStyle/>
          <a:p>
            <a:fld id="{27CE633F-9882-4A5C-83A2-1109D0C73261}" type="slidenum">
              <a:rPr lang="en-US" smtClean="0"/>
              <a:pPr/>
              <a:t>‹#›</a:t>
            </a:fld>
            <a:endParaRPr lang="en-US"/>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487383" y="1161955"/>
            <a:ext cx="4158158" cy="2768278"/>
          </a:xfrm>
        </p:spPr>
        <p:txBody>
          <a:bodyPr vert="horz" lIns="91440" tIns="45720" rIns="91440" bIns="45720" rtlCol="0" anchor="b">
            <a:normAutofit/>
          </a:bodyPr>
          <a:lstStyle>
            <a:lvl1pPr marL="457200" indent="-457200">
              <a:spcBef>
                <a:spcPts val="1000"/>
              </a:spcBef>
              <a:spcAft>
                <a:spcPts val="600"/>
              </a:spcAft>
              <a:buFont typeface="+mj-lt"/>
              <a:buAutoNum type="arabicPeriod"/>
              <a:defRPr lang="en-US" sz="1600" dirty="0"/>
            </a:lvl1pPr>
            <a:lvl2pPr marL="571500" indent="-342900">
              <a:spcBef>
                <a:spcPts val="1000"/>
              </a:spcBef>
              <a:spcAft>
                <a:spcPts val="600"/>
              </a:spcAft>
              <a:buFont typeface="+mj-lt"/>
              <a:buAutoNum type="arabicPeriod"/>
              <a:defRPr lang="en-US" sz="1400" dirty="0"/>
            </a:lvl2pPr>
            <a:lvl3pPr marL="800100" indent="-342900">
              <a:spcBef>
                <a:spcPts val="1000"/>
              </a:spcBef>
              <a:spcAft>
                <a:spcPts val="600"/>
              </a:spcAft>
              <a:buFont typeface="+mj-lt"/>
              <a:buAutoNum type="arabicPeriod"/>
              <a:defRPr lang="en-US" sz="1400" dirty="0"/>
            </a:lvl3pPr>
            <a:lvl4pPr>
              <a:spcBef>
                <a:spcPts val="1000"/>
              </a:spcBef>
              <a:spcAft>
                <a:spcPts val="600"/>
              </a:spcAft>
              <a:buFont typeface="+mj-lt"/>
              <a:buAutoNum type="arabicPeriod"/>
              <a:defRPr lang="en-US" sz="1400" dirty="0"/>
            </a:lvl4pPr>
            <a:lvl5pPr>
              <a:spcBef>
                <a:spcPts val="1000"/>
              </a:spcBef>
              <a:spcAft>
                <a:spcPts val="600"/>
              </a:spcAft>
              <a:buFont typeface="+mj-lt"/>
              <a:buAutoNum type="arabicPeriod"/>
              <a:defRPr lang="en-US" sz="14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Picture Placeholder 14">
            <a:extLst>
              <a:ext uri="{FF2B5EF4-FFF2-40B4-BE49-F238E27FC236}">
                <a16:creationId xmlns:a16="http://schemas.microsoft.com/office/drawing/2014/main" id="{C9B8CAF0-3749-D1CF-0FDA-20F4B5EE9862}"/>
              </a:ext>
            </a:extLst>
          </p:cNvPr>
          <p:cNvSpPr>
            <a:spLocks noGrp="1"/>
          </p:cNvSpPr>
          <p:nvPr>
            <p:ph type="pic" sz="quarter" idx="17" hasCustomPrompt="1"/>
          </p:nvPr>
        </p:nvSpPr>
        <p:spPr>
          <a:xfrm>
            <a:off x="0" y="4492402"/>
            <a:ext cx="12192000" cy="2365597"/>
          </a:xfrm>
          <a:blipFill>
            <a:blip r:embed="rId2">
              <a:alphaModFix amt="70000"/>
            </a:blip>
            <a:stretch>
              <a:fillRect/>
            </a:stretch>
          </a:blipFill>
        </p:spPr>
        <p:txBody>
          <a:bodyPr/>
          <a:lstStyle>
            <a:lvl1pPr>
              <a:defRPr/>
            </a:lvl1pPr>
          </a:lstStyle>
          <a:p>
            <a:r>
              <a:rPr lang="en-US" dirty="0"/>
              <a:t>   </a:t>
            </a:r>
          </a:p>
        </p:txBody>
      </p:sp>
    </p:spTree>
    <p:extLst>
      <p:ext uri="{BB962C8B-B14F-4D97-AF65-F5344CB8AC3E}">
        <p14:creationId xmlns:p14="http://schemas.microsoft.com/office/powerpoint/2010/main" val="36980868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Content 2">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C28AA25-2696-95B5-3DD1-1DDCE335B96E}"/>
              </a:ext>
            </a:extLst>
          </p:cNvPr>
          <p:cNvSpPr/>
          <p:nvPr/>
        </p:nvSpPr>
        <p:spPr>
          <a:xfrm>
            <a:off x="0" y="0"/>
            <a:ext cx="12192000" cy="6869579"/>
          </a:xfrm>
          <a:prstGeom prst="rect">
            <a:avLst/>
          </a:prstGeom>
          <a:gradFill flip="none" rotWithShape="1">
            <a:gsLst>
              <a:gs pos="23000">
                <a:schemeClr val="bg2">
                  <a:alpha val="0"/>
                </a:schemeClr>
              </a:gs>
              <a:gs pos="61000">
                <a:schemeClr val="accent1">
                  <a:lumMod val="50000"/>
                  <a:alpha val="50000"/>
                </a:schemeClr>
              </a:gs>
              <a:gs pos="100000">
                <a:schemeClr val="accent3">
                  <a:lumMod val="60000"/>
                  <a:lumOff val="40000"/>
                </a:schemeClr>
              </a:gs>
            </a:gsLst>
            <a:lin ang="186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DE6450F3-50BF-885C-FD60-BACC77C3F1E0}"/>
              </a:ext>
            </a:extLst>
          </p:cNvPr>
          <p:cNvSpPr/>
          <p:nvPr/>
        </p:nvSpPr>
        <p:spPr>
          <a:xfrm flipH="1" flipV="1">
            <a:off x="0" y="1727456"/>
            <a:ext cx="12192001" cy="5130541"/>
          </a:xfrm>
          <a:prstGeom prst="rect">
            <a:avLst/>
          </a:prstGeom>
          <a:gradFill>
            <a:gsLst>
              <a:gs pos="0">
                <a:schemeClr val="accent2">
                  <a:lumMod val="75000"/>
                </a:schemeClr>
              </a:gs>
              <a:gs pos="45000">
                <a:schemeClr val="bg2">
                  <a:alpha val="0"/>
                </a:scheme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9" name="Rectangle 8">
            <a:extLst>
              <a:ext uri="{FF2B5EF4-FFF2-40B4-BE49-F238E27FC236}">
                <a16:creationId xmlns:a16="http://schemas.microsoft.com/office/drawing/2014/main" id="{3D53C05B-A90A-250E-CBC3-E741A87656D9}"/>
              </a:ext>
            </a:extLst>
          </p:cNvPr>
          <p:cNvSpPr/>
          <p:nvPr/>
        </p:nvSpPr>
        <p:spPr>
          <a:xfrm rot="5400000">
            <a:off x="4285048" y="-1037373"/>
            <a:ext cx="6869579" cy="8944324"/>
          </a:xfrm>
          <a:prstGeom prst="rect">
            <a:avLst/>
          </a:prstGeom>
          <a:gradFill flip="none" rotWithShape="1">
            <a:gsLst>
              <a:gs pos="60000">
                <a:schemeClr val="accent5">
                  <a:alpha val="0"/>
                </a:schemeClr>
              </a:gs>
              <a:gs pos="94000">
                <a:schemeClr val="accent3">
                  <a:lumMod val="20000"/>
                  <a:lumOff val="80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0B1BC43-B272-D419-E8BB-6EFDB7CB6DE6}"/>
              </a:ext>
            </a:extLst>
          </p:cNvPr>
          <p:cNvSpPr/>
          <p:nvPr/>
        </p:nvSpPr>
        <p:spPr>
          <a:xfrm rot="16200000">
            <a:off x="3586718" y="-681705"/>
            <a:ext cx="6783165" cy="8296238"/>
          </a:xfrm>
          <a:prstGeom prst="rect">
            <a:avLst/>
          </a:prstGeom>
          <a:gradFill flip="none" rotWithShape="1">
            <a:gsLst>
              <a:gs pos="26000">
                <a:schemeClr val="bg2"/>
              </a:gs>
              <a:gs pos="73000">
                <a:schemeClr val="bg2">
                  <a:alpha val="0"/>
                </a:schemeClr>
              </a:gs>
            </a:gsLst>
            <a:path path="circle">
              <a:fillToRect l="50000" t="50000" r="50000" b="50000"/>
            </a:path>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cxnSp>
        <p:nvCxnSpPr>
          <p:cNvPr id="11" name="Straight Connector 10">
            <a:extLst>
              <a:ext uri="{FF2B5EF4-FFF2-40B4-BE49-F238E27FC236}">
                <a16:creationId xmlns:a16="http://schemas.microsoft.com/office/drawing/2014/main" id="{9E9B18E3-016A-6508-4AB9-C1B35F40CE8C}"/>
              </a:ext>
            </a:extLst>
          </p:cNvPr>
          <p:cNvCxnSpPr>
            <a:cxnSpLocks/>
          </p:cNvCxnSpPr>
          <p:nvPr/>
        </p:nvCxnSpPr>
        <p:spPr>
          <a:xfrm flipH="1">
            <a:off x="394716" y="6101080"/>
            <a:ext cx="11402568" cy="0"/>
          </a:xfrm>
          <a:prstGeom prst="line">
            <a:avLst/>
          </a:prstGeom>
          <a:ln w="6350">
            <a:solidFill>
              <a:schemeClr val="tx1">
                <a:lumMod val="85000"/>
                <a:alpha val="50000"/>
              </a:schemeClr>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C44A4757-EA69-EF77-262C-A183AC218312}"/>
              </a:ext>
            </a:extLst>
          </p:cNvPr>
          <p:cNvSpPr/>
          <p:nvPr/>
        </p:nvSpPr>
        <p:spPr>
          <a:xfrm rot="10800000">
            <a:off x="0" y="1"/>
            <a:ext cx="12192000" cy="5281424"/>
          </a:xfrm>
          <a:prstGeom prst="rect">
            <a:avLst/>
          </a:prstGeom>
          <a:gradFill flip="none" rotWithShape="1">
            <a:gsLst>
              <a:gs pos="52000">
                <a:schemeClr val="accent2">
                  <a:lumMod val="50000"/>
                  <a:alpha val="0"/>
                </a:schemeClr>
              </a:gs>
              <a:gs pos="100000">
                <a:schemeClr val="accent1">
                  <a:lumMod val="75000"/>
                </a:schemeClr>
              </a:gs>
            </a:gsLst>
            <a:lin ang="4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301751" y="914400"/>
            <a:ext cx="7498080" cy="2621280"/>
          </a:xfrm>
        </p:spPr>
        <p:txBody>
          <a:bodyPr anchor="b">
            <a:normAutofit/>
          </a:bodyPr>
          <a:lstStyle>
            <a:lvl1pPr>
              <a:defRPr sz="4800" b="0">
                <a:solidFill>
                  <a:schemeClr val="tx1"/>
                </a:solidFill>
              </a:defRPr>
            </a:lvl1pPr>
          </a:lstStyle>
          <a:p>
            <a:r>
              <a:rPr lang="en-US"/>
              <a:t>Click to edit Master title style</a:t>
            </a:r>
          </a:p>
        </p:txBody>
      </p:sp>
      <p:sp>
        <p:nvSpPr>
          <p:cNvPr id="4" name="Date Placeholder 3">
            <a:extLst>
              <a:ext uri="{FF2B5EF4-FFF2-40B4-BE49-F238E27FC236}">
                <a16:creationId xmlns:a16="http://schemas.microsoft.com/office/drawing/2014/main" id="{2BF3AD86-30C4-61DF-3300-53A4A4BB6D4D}"/>
              </a:ext>
            </a:extLst>
          </p:cNvPr>
          <p:cNvSpPr>
            <a:spLocks noGrp="1"/>
          </p:cNvSpPr>
          <p:nvPr>
            <p:ph type="dt" sz="half" idx="14"/>
          </p:nvPr>
        </p:nvSpPr>
        <p:spPr/>
        <p:txBody>
          <a:bodyPr/>
          <a:lstStyle/>
          <a:p>
            <a:fld id="{6A4B53A7-3209-46A6-9454-F38EAC8F11E7}" type="datetimeFigureOut">
              <a:rPr lang="en-US" smtClean="0"/>
              <a:pPr/>
              <a:t>10/10/2026</a:t>
            </a:fld>
            <a:endParaRPr lang="en-US" dirty="0"/>
          </a:p>
        </p:txBody>
      </p:sp>
      <p:sp>
        <p:nvSpPr>
          <p:cNvPr id="5" name="Footer Placeholder 4">
            <a:extLst>
              <a:ext uri="{FF2B5EF4-FFF2-40B4-BE49-F238E27FC236}">
                <a16:creationId xmlns:a16="http://schemas.microsoft.com/office/drawing/2014/main" id="{B40ED380-F3FA-F88A-4719-014588A2E13B}"/>
              </a:ext>
            </a:extLst>
          </p:cNvPr>
          <p:cNvSpPr>
            <a:spLocks noGrp="1"/>
          </p:cNvSpPr>
          <p:nvPr>
            <p:ph type="ftr" sz="quarter" idx="15"/>
          </p:nvPr>
        </p:nvSpPr>
        <p:spPr/>
        <p:txBody>
          <a:bodyPr/>
          <a:lstStyle/>
          <a:p>
            <a:endParaRPr lang="en-US"/>
          </a:p>
        </p:txBody>
      </p:sp>
      <p:sp>
        <p:nvSpPr>
          <p:cNvPr id="6" name="Slide Number Placeholder 5">
            <a:extLst>
              <a:ext uri="{FF2B5EF4-FFF2-40B4-BE49-F238E27FC236}">
                <a16:creationId xmlns:a16="http://schemas.microsoft.com/office/drawing/2014/main" id="{A218F7C8-EA2A-EA2C-5113-86B95AACB171}"/>
              </a:ext>
            </a:extLst>
          </p:cNvPr>
          <p:cNvSpPr>
            <a:spLocks noGrp="1"/>
          </p:cNvSpPr>
          <p:nvPr>
            <p:ph type="sldNum" sz="quarter" idx="16"/>
          </p:nvPr>
        </p:nvSpPr>
        <p:spPr/>
        <p:txBody>
          <a:bodyPr/>
          <a:lstStyle/>
          <a:p>
            <a:fld id="{27CE633F-9882-4A5C-83A2-1109D0C73261}" type="slidenum">
              <a:rPr lang="en-US" smtClean="0"/>
              <a:pPr/>
              <a:t>‹#›</a:t>
            </a:fld>
            <a:endParaRPr lang="en-US"/>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301751" y="3901440"/>
            <a:ext cx="7498080" cy="182880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133240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Content 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CB42C01-B12A-AF17-D0E9-403E14D1D1A7}"/>
              </a:ext>
            </a:extLst>
          </p:cNvPr>
          <p:cNvSpPr/>
          <p:nvPr/>
        </p:nvSpPr>
        <p:spPr>
          <a:xfrm rot="10800000" flipH="1">
            <a:off x="391802" y="773848"/>
            <a:ext cx="11800198" cy="3151902"/>
          </a:xfrm>
          <a:prstGeom prst="rect">
            <a:avLst/>
          </a:prstGeom>
          <a:gradFill>
            <a:gsLst>
              <a:gs pos="79000">
                <a:schemeClr val="bg2">
                  <a:alpha val="0"/>
                </a:schemeClr>
              </a:gs>
              <a:gs pos="100000">
                <a:schemeClr val="accent5">
                  <a:lumMod val="75000"/>
                </a:schemeClr>
              </a:gs>
            </a:gsLst>
            <a:lin ang="52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A04AA29D-41E7-06F1-DA88-95401F827C71}"/>
              </a:ext>
            </a:extLst>
          </p:cNvPr>
          <p:cNvSpPr/>
          <p:nvPr/>
        </p:nvSpPr>
        <p:spPr>
          <a:xfrm rot="10800000" flipH="1">
            <a:off x="0" y="773847"/>
            <a:ext cx="11026588" cy="1634270"/>
          </a:xfrm>
          <a:prstGeom prst="rect">
            <a:avLst/>
          </a:prstGeom>
          <a:gradFill flip="none" rotWithShape="1">
            <a:gsLst>
              <a:gs pos="575">
                <a:schemeClr val="accent2"/>
              </a:gs>
              <a:gs pos="37000">
                <a:schemeClr val="bg1">
                  <a:alpha val="0"/>
                </a:schemeClr>
              </a:gs>
            </a:gsLst>
            <a:lin ang="16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866900" y="1918144"/>
            <a:ext cx="2939186" cy="2096814"/>
          </a:xfrm>
        </p:spPr>
        <p:txBody>
          <a:bodyPr vert="horz" lIns="91440" tIns="45720" rIns="91440" bIns="45720" rtlCol="0" anchor="t">
            <a:normAutofit/>
          </a:bodyPr>
          <a:lstStyle>
            <a:lvl1pPr>
              <a:defRPr lang="en-US" dirty="0">
                <a:solidFill>
                  <a:schemeClr val="tx1"/>
                </a:solidFill>
              </a:defRPr>
            </a:lvl1pPr>
          </a:lstStyle>
          <a:p>
            <a:pPr lvl="0"/>
            <a:r>
              <a:rPr lang="en-US"/>
              <a:t>Click to edit Master title style</a:t>
            </a:r>
          </a:p>
        </p:txBody>
      </p:sp>
      <p:sp>
        <p:nvSpPr>
          <p:cNvPr id="3" name="Date Placeholder 2">
            <a:extLst>
              <a:ext uri="{FF2B5EF4-FFF2-40B4-BE49-F238E27FC236}">
                <a16:creationId xmlns:a16="http://schemas.microsoft.com/office/drawing/2014/main" id="{11C4CAAF-9048-5116-D3C8-15E595C3BC25}"/>
              </a:ext>
            </a:extLst>
          </p:cNvPr>
          <p:cNvSpPr>
            <a:spLocks noGrp="1"/>
          </p:cNvSpPr>
          <p:nvPr>
            <p:ph type="dt" sz="half" idx="14"/>
          </p:nvPr>
        </p:nvSpPr>
        <p:spPr/>
        <p:txBody>
          <a:bodyPr/>
          <a:lstStyle/>
          <a:p>
            <a:fld id="{6A4B53A7-3209-46A6-9454-F38EAC8F11E7}" type="datetimeFigureOut">
              <a:rPr lang="en-US" smtClean="0"/>
              <a:pPr/>
              <a:t>10/10/2026</a:t>
            </a:fld>
            <a:endParaRPr lang="en-US" dirty="0"/>
          </a:p>
        </p:txBody>
      </p:sp>
      <p:sp>
        <p:nvSpPr>
          <p:cNvPr id="7" name="Footer Placeholder 6">
            <a:extLst>
              <a:ext uri="{FF2B5EF4-FFF2-40B4-BE49-F238E27FC236}">
                <a16:creationId xmlns:a16="http://schemas.microsoft.com/office/drawing/2014/main" id="{F3B715D2-E75C-A2E6-CE7A-70CE2EFA5E82}"/>
              </a:ext>
            </a:extLst>
          </p:cNvPr>
          <p:cNvSpPr>
            <a:spLocks noGrp="1"/>
          </p:cNvSpPr>
          <p:nvPr>
            <p:ph type="ftr" sz="quarter" idx="15"/>
          </p:nvPr>
        </p:nvSpPr>
        <p:spPr>
          <a:xfrm>
            <a:off x="5334000" y="210114"/>
            <a:ext cx="2939491" cy="365760"/>
          </a:xfrm>
        </p:spPr>
        <p:txBody>
          <a:bodyPr/>
          <a:lstStyle/>
          <a:p>
            <a:endParaRPr lang="en-US"/>
          </a:p>
        </p:txBody>
      </p:sp>
      <p:sp>
        <p:nvSpPr>
          <p:cNvPr id="9" name="Slide Number Placeholder 8">
            <a:extLst>
              <a:ext uri="{FF2B5EF4-FFF2-40B4-BE49-F238E27FC236}">
                <a16:creationId xmlns:a16="http://schemas.microsoft.com/office/drawing/2014/main" id="{CBF8E49B-DD4C-66AF-8D2C-52110DB227F6}"/>
              </a:ext>
            </a:extLst>
          </p:cNvPr>
          <p:cNvSpPr>
            <a:spLocks noGrp="1"/>
          </p:cNvSpPr>
          <p:nvPr>
            <p:ph type="sldNum" sz="quarter" idx="16"/>
          </p:nvPr>
        </p:nvSpPr>
        <p:spPr/>
        <p:txBody>
          <a:bodyPr/>
          <a:lstStyle/>
          <a:p>
            <a:fld id="{27CE633F-9882-4A5C-83A2-1109D0C73261}" type="slidenum">
              <a:rPr lang="en-US" smtClean="0"/>
              <a:pPr/>
              <a:t>‹#›</a:t>
            </a:fld>
            <a:endParaRPr lang="en-US"/>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5334000" y="1918145"/>
            <a:ext cx="4991100" cy="413303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428015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Content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01752" y="952500"/>
            <a:ext cx="3332784" cy="1581912"/>
          </a:xfrm>
        </p:spPr>
        <p:txBody>
          <a:bodyPr anchor="b"/>
          <a:lstStyle/>
          <a:p>
            <a:r>
              <a:rPr lang="en-US"/>
              <a:t>Click to edit Master title style</a:t>
            </a:r>
          </a:p>
        </p:txBody>
      </p:sp>
      <p:sp>
        <p:nvSpPr>
          <p:cNvPr id="3" name="Date Placeholder 2">
            <a:extLst>
              <a:ext uri="{FF2B5EF4-FFF2-40B4-BE49-F238E27FC236}">
                <a16:creationId xmlns:a16="http://schemas.microsoft.com/office/drawing/2014/main" id="{99BE2343-B677-7565-070B-CEED0B0D5463}"/>
              </a:ext>
            </a:extLst>
          </p:cNvPr>
          <p:cNvSpPr>
            <a:spLocks noGrp="1"/>
          </p:cNvSpPr>
          <p:nvPr>
            <p:ph type="dt" sz="half" idx="16"/>
          </p:nvPr>
        </p:nvSpPr>
        <p:spPr>
          <a:xfrm>
            <a:off x="301752" y="205986"/>
            <a:ext cx="1097280" cy="365760"/>
          </a:xfrm>
        </p:spPr>
        <p:txBody>
          <a:bodyPr/>
          <a:lstStyle/>
          <a:p>
            <a:fld id="{6A4B53A7-3209-46A6-9454-F38EAC8F11E7}" type="datetimeFigureOut">
              <a:rPr lang="en-US" smtClean="0"/>
              <a:pPr/>
              <a:t>10/10/2026</a:t>
            </a:fld>
            <a:endParaRPr lang="en-US" dirty="0"/>
          </a:p>
        </p:txBody>
      </p:sp>
      <p:sp>
        <p:nvSpPr>
          <p:cNvPr id="4" name="Footer Placeholder 3">
            <a:extLst>
              <a:ext uri="{FF2B5EF4-FFF2-40B4-BE49-F238E27FC236}">
                <a16:creationId xmlns:a16="http://schemas.microsoft.com/office/drawing/2014/main" id="{8D8C8E1E-13A9-668C-1F5C-BC271E6A05CF}"/>
              </a:ext>
            </a:extLst>
          </p:cNvPr>
          <p:cNvSpPr>
            <a:spLocks noGrp="1"/>
          </p:cNvSpPr>
          <p:nvPr>
            <p:ph type="ftr" sz="quarter" idx="17"/>
          </p:nvPr>
        </p:nvSpPr>
        <p:spPr>
          <a:xfrm>
            <a:off x="1494378" y="207291"/>
            <a:ext cx="1639372" cy="365760"/>
          </a:xfrm>
        </p:spPr>
        <p:txBody>
          <a:bodyPr/>
          <a:lstStyle/>
          <a:p>
            <a:endParaRPr lang="en-US"/>
          </a:p>
        </p:txBody>
      </p:sp>
      <p:sp>
        <p:nvSpPr>
          <p:cNvPr id="9" name="Slide Number Placeholder 8">
            <a:extLst>
              <a:ext uri="{FF2B5EF4-FFF2-40B4-BE49-F238E27FC236}">
                <a16:creationId xmlns:a16="http://schemas.microsoft.com/office/drawing/2014/main" id="{394BC881-6669-50F2-64F2-57BD81A93BCE}"/>
              </a:ext>
            </a:extLst>
          </p:cNvPr>
          <p:cNvSpPr>
            <a:spLocks noGrp="1"/>
          </p:cNvSpPr>
          <p:nvPr>
            <p:ph type="sldNum" sz="quarter" idx="18"/>
          </p:nvPr>
        </p:nvSpPr>
        <p:spPr>
          <a:xfrm>
            <a:off x="3140760" y="210114"/>
            <a:ext cx="493776" cy="365760"/>
          </a:xfrm>
        </p:spPr>
        <p:txBody>
          <a:bodyPr/>
          <a:lstStyle/>
          <a:p>
            <a:fld id="{27CE633F-9882-4A5C-83A2-1109D0C73261}" type="slidenum">
              <a:rPr lang="en-US" smtClean="0"/>
              <a:pPr/>
              <a:t>‹#›</a:t>
            </a:fld>
            <a:endParaRPr lang="en-US"/>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301752" y="3099816"/>
            <a:ext cx="3332784" cy="3054096"/>
          </a:xfrm>
        </p:spPr>
        <p:txBody>
          <a:bodyPr>
            <a:normAutofit/>
          </a:bodyPr>
          <a:lstStyle>
            <a:lvl1pPr marL="0" indent="0">
              <a:buNone/>
              <a:defRPr sz="1400"/>
            </a:lvl1pPr>
            <a:lvl2pPr marL="228600" indent="0">
              <a:buNone/>
              <a:defRPr sz="1400"/>
            </a:lvl2pPr>
            <a:lvl3pPr marL="457200" indent="0">
              <a:buNone/>
              <a:defRPr sz="1400"/>
            </a:lvl3pPr>
            <a:lvl4pPr marL="685800" indent="0">
              <a:buNone/>
              <a:defRPr sz="1400"/>
            </a:lvl4pPr>
            <a:lvl5pPr marL="914400" indent="0">
              <a:buNone/>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9">
            <a:extLst>
              <a:ext uri="{FF2B5EF4-FFF2-40B4-BE49-F238E27FC236}">
                <a16:creationId xmlns:a16="http://schemas.microsoft.com/office/drawing/2014/main" id="{F93A3E8A-C3F5-3D0B-FDE4-68B52DFE7196}"/>
              </a:ext>
            </a:extLst>
          </p:cNvPr>
          <p:cNvSpPr>
            <a:spLocks noGrp="1"/>
          </p:cNvSpPr>
          <p:nvPr>
            <p:ph type="pic" sz="quarter" idx="15" hasCustomPrompt="1"/>
          </p:nvPr>
        </p:nvSpPr>
        <p:spPr>
          <a:xfrm>
            <a:off x="4152900" y="0"/>
            <a:ext cx="8039100" cy="6858000"/>
          </a:xfrm>
          <a:blipFill dpi="0" rotWithShape="1">
            <a:blip r:embed="rId2">
              <a:alphaModFix amt="60000"/>
            </a:blip>
            <a:srcRect/>
            <a:stretch>
              <a:fillRect/>
            </a:stretch>
          </a:blipFill>
        </p:spPr>
        <p:txBody>
          <a:bodyPr/>
          <a:lstStyle>
            <a:lvl1pPr>
              <a:defRPr/>
            </a:lvl1pPr>
          </a:lstStyle>
          <a:p>
            <a:r>
              <a:rPr lang="en-US" dirty="0"/>
              <a:t>   </a:t>
            </a:r>
          </a:p>
        </p:txBody>
      </p:sp>
      <p:cxnSp>
        <p:nvCxnSpPr>
          <p:cNvPr id="5" name="Straight Connector 4">
            <a:extLst>
              <a:ext uri="{FF2B5EF4-FFF2-40B4-BE49-F238E27FC236}">
                <a16:creationId xmlns:a16="http://schemas.microsoft.com/office/drawing/2014/main" id="{2A942C55-3382-C50D-76EB-793EA21DA34F}"/>
              </a:ext>
            </a:extLst>
          </p:cNvPr>
          <p:cNvCxnSpPr>
            <a:cxnSpLocks/>
          </p:cNvCxnSpPr>
          <p:nvPr/>
        </p:nvCxnSpPr>
        <p:spPr>
          <a:xfrm flipH="1">
            <a:off x="397288" y="2811277"/>
            <a:ext cx="3246138" cy="0"/>
          </a:xfrm>
          <a:prstGeom prst="line">
            <a:avLst/>
          </a:prstGeom>
          <a:ln w="6350">
            <a:solidFill>
              <a:schemeClr val="tx1">
                <a:lumMod val="75000"/>
                <a:alpha val="34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844984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Content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01752" y="4282051"/>
            <a:ext cx="3410958" cy="1532976"/>
          </a:xfrm>
        </p:spPr>
        <p:txBody>
          <a:bodyPr anchor="t">
            <a:normAutofit/>
          </a:bodyPr>
          <a:lstStyle>
            <a:lvl1pPr>
              <a:defRPr sz="2800"/>
            </a:lvl1pPr>
          </a:lstStyle>
          <a:p>
            <a:r>
              <a:rPr lang="en-US"/>
              <a:t>Click to edit Master title style</a:t>
            </a:r>
          </a:p>
        </p:txBody>
      </p:sp>
      <p:sp>
        <p:nvSpPr>
          <p:cNvPr id="4" name="Picture Placeholder 3">
            <a:extLst>
              <a:ext uri="{FF2B5EF4-FFF2-40B4-BE49-F238E27FC236}">
                <a16:creationId xmlns:a16="http://schemas.microsoft.com/office/drawing/2014/main" id="{1C17E7B2-E2F9-D41D-D140-E89E0C3F5B96}"/>
              </a:ext>
            </a:extLst>
          </p:cNvPr>
          <p:cNvSpPr>
            <a:spLocks noGrp="1"/>
          </p:cNvSpPr>
          <p:nvPr>
            <p:ph type="pic" sz="quarter" idx="16" hasCustomPrompt="1"/>
          </p:nvPr>
        </p:nvSpPr>
        <p:spPr>
          <a:xfrm>
            <a:off x="0" y="0"/>
            <a:ext cx="12192000" cy="3864075"/>
          </a:xfrm>
          <a:blipFill dpi="0" rotWithShape="1">
            <a:blip r:embed="rId2">
              <a:alphaModFix amt="60000"/>
            </a:blip>
            <a:srcRect/>
            <a:stretch>
              <a:fillRect/>
            </a:stretch>
          </a:blipFill>
        </p:spPr>
        <p:txBody>
          <a:bodyPr/>
          <a:lstStyle>
            <a:lvl1pPr>
              <a:defRPr/>
            </a:lvl1pPr>
          </a:lstStyle>
          <a:p>
            <a:r>
              <a:rPr lang="en-US" dirty="0"/>
              <a:t>   </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480560" y="4282051"/>
            <a:ext cx="7010399" cy="1532976"/>
          </a:xfrm>
        </p:spPr>
        <p:txBody>
          <a:bodyPr>
            <a:noAutofit/>
          </a:bodyPr>
          <a:lstStyle>
            <a:lvl1pPr marL="0" indent="0">
              <a:buFont typeface="Arial" panose="020B0604020202020204" pitchFamily="34" charset="0"/>
              <a:buNone/>
              <a:defRPr sz="1600"/>
            </a:lvl1pPr>
            <a:lvl2pPr marL="228600" indent="0">
              <a:buFont typeface="Arial" panose="020B0604020202020204" pitchFamily="34" charset="0"/>
              <a:buNone/>
              <a:defRPr sz="1400"/>
            </a:lvl2pPr>
            <a:lvl3pPr marL="457200" indent="0">
              <a:buFont typeface="Arial" panose="020B0604020202020204" pitchFamily="34" charset="0"/>
              <a:buNone/>
              <a:defRPr sz="1200"/>
            </a:lvl3pPr>
            <a:lvl4pPr marL="685800" indent="0">
              <a:buFont typeface="Arial" panose="020B0604020202020204" pitchFamily="34" charset="0"/>
              <a:buNone/>
              <a:defRPr sz="1100"/>
            </a:lvl4pPr>
            <a:lvl5pPr marL="914400" indent="0">
              <a:buFont typeface="Arial" panose="020B0604020202020204" pitchFamily="34" charset="0"/>
              <a:buNone/>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01752" y="6263640"/>
            <a:ext cx="1759288" cy="365760"/>
          </a:xfrm>
        </p:spPr>
        <p:txBody>
          <a:bodyPr/>
          <a:lstStyle/>
          <a:p>
            <a:fld id="{6A4B53A7-3209-46A6-9454-F38EAC8F11E7}" type="datetimeFigureOut">
              <a:rPr lang="en-US" smtClean="0"/>
              <a:pPr/>
              <a:t>10/10/2026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480560" y="6263640"/>
            <a:ext cx="2509284" cy="365760"/>
          </a:xfrm>
        </p:spPr>
        <p:txBody>
          <a:bodyPr/>
          <a:lstStyle/>
          <a:p>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300323" y="6263640"/>
            <a:ext cx="605475" cy="365760"/>
          </a:xfrm>
        </p:spPr>
        <p:txBody>
          <a:bodyPr/>
          <a:lstStyle/>
          <a:p>
            <a:fld id="{27CE633F-9882-4A5C-83A2-1109D0C73261}" type="slidenum">
              <a:rPr lang="en-US" smtClean="0"/>
              <a:pPr/>
              <a:t>‹#›</a:t>
            </a:fld>
            <a:endParaRPr lang="en-US"/>
          </a:p>
        </p:txBody>
      </p:sp>
      <p:cxnSp>
        <p:nvCxnSpPr>
          <p:cNvPr id="9" name="Straight Connector 8">
            <a:extLst>
              <a:ext uri="{FF2B5EF4-FFF2-40B4-BE49-F238E27FC236}">
                <a16:creationId xmlns:a16="http://schemas.microsoft.com/office/drawing/2014/main" id="{16192296-0A21-2685-A792-B2723855E5B3}"/>
              </a:ext>
            </a:extLst>
          </p:cNvPr>
          <p:cNvCxnSpPr>
            <a:cxnSpLocks/>
          </p:cNvCxnSpPr>
          <p:nvPr/>
        </p:nvCxnSpPr>
        <p:spPr>
          <a:xfrm flipH="1">
            <a:off x="394716" y="6095193"/>
            <a:ext cx="11402568" cy="0"/>
          </a:xfrm>
          <a:prstGeom prst="line">
            <a:avLst/>
          </a:prstGeom>
          <a:ln w="6350">
            <a:solidFill>
              <a:schemeClr val="tx1">
                <a:lumMod val="50000"/>
                <a:alpha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692804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Content with Picture 3">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D0E9D96-CB28-0F2C-BBB9-CE51B3EEBF53}"/>
              </a:ext>
            </a:extLst>
          </p:cNvPr>
          <p:cNvSpPr/>
          <p:nvPr/>
        </p:nvSpPr>
        <p:spPr>
          <a:xfrm flipH="1">
            <a:off x="6959599" y="5749680"/>
            <a:ext cx="5232400" cy="1108320"/>
          </a:xfrm>
          <a:prstGeom prst="rect">
            <a:avLst/>
          </a:prstGeom>
          <a:gradFill>
            <a:gsLst>
              <a:gs pos="65000">
                <a:schemeClr val="accent1">
                  <a:lumMod val="50000"/>
                  <a:alpha val="0"/>
                </a:schemeClr>
              </a:gs>
              <a:gs pos="100000">
                <a:schemeClr val="accent6">
                  <a:lumMod val="75000"/>
                </a:schemeClr>
              </a:gs>
            </a:gsLst>
            <a:lin ang="576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491984" y="955810"/>
            <a:ext cx="4114800" cy="1244051"/>
          </a:xfrm>
        </p:spPr>
        <p:txBody>
          <a:bodyPr anchor="b"/>
          <a:lstStyle/>
          <a:p>
            <a:r>
              <a:rPr lang="en-US"/>
              <a:t>Click to edit Master title style</a:t>
            </a:r>
          </a:p>
        </p:txBody>
      </p:sp>
      <p:sp>
        <p:nvSpPr>
          <p:cNvPr id="12" name="Picture Placeholder 11">
            <a:extLst>
              <a:ext uri="{FF2B5EF4-FFF2-40B4-BE49-F238E27FC236}">
                <a16:creationId xmlns:a16="http://schemas.microsoft.com/office/drawing/2014/main" id="{F8A45037-DD9A-9287-B37A-49CD4CC3CAFB}"/>
              </a:ext>
            </a:extLst>
          </p:cNvPr>
          <p:cNvSpPr>
            <a:spLocks noGrp="1"/>
          </p:cNvSpPr>
          <p:nvPr>
            <p:ph type="pic" sz="quarter" idx="15" hasCustomPrompt="1"/>
          </p:nvPr>
        </p:nvSpPr>
        <p:spPr>
          <a:xfrm>
            <a:off x="0" y="1"/>
            <a:ext cx="6959600" cy="6858000"/>
          </a:xfrm>
          <a:blipFill>
            <a:blip r:embed="rId2">
              <a:alphaModFix amt="60000"/>
            </a:blip>
            <a:stretch>
              <a:fillRect/>
            </a:stretch>
          </a:blipFill>
        </p:spPr>
        <p:txBody>
          <a:bodyPr/>
          <a:lstStyle>
            <a:lvl1pPr>
              <a:defRPr/>
            </a:lvl1pPr>
          </a:lstStyle>
          <a:p>
            <a:r>
              <a:rPr lang="en-US" dirty="0"/>
              <a:t>   </a:t>
            </a:r>
          </a:p>
        </p:txBody>
      </p:sp>
      <p:sp>
        <p:nvSpPr>
          <p:cNvPr id="4" name="Date Placeholder 3">
            <a:extLst>
              <a:ext uri="{FF2B5EF4-FFF2-40B4-BE49-F238E27FC236}">
                <a16:creationId xmlns:a16="http://schemas.microsoft.com/office/drawing/2014/main" id="{1762B38A-33A6-F8AC-C9B9-FA400D29071B}"/>
              </a:ext>
            </a:extLst>
          </p:cNvPr>
          <p:cNvSpPr>
            <a:spLocks noGrp="1"/>
          </p:cNvSpPr>
          <p:nvPr>
            <p:ph type="dt" sz="half" idx="16"/>
          </p:nvPr>
        </p:nvSpPr>
        <p:spPr>
          <a:xfrm>
            <a:off x="7469431" y="210114"/>
            <a:ext cx="1485900" cy="365760"/>
          </a:xfrm>
        </p:spPr>
        <p:txBody>
          <a:bodyPr/>
          <a:lstStyle/>
          <a:p>
            <a:fld id="{6A4B53A7-3209-46A6-9454-F38EAC8F11E7}" type="datetimeFigureOut">
              <a:rPr lang="en-US" smtClean="0"/>
              <a:pPr/>
              <a:t>10/10/2026</a:t>
            </a:fld>
            <a:endParaRPr lang="en-US" dirty="0"/>
          </a:p>
        </p:txBody>
      </p:sp>
      <p:sp>
        <p:nvSpPr>
          <p:cNvPr id="11" name="Footer Placeholder 10">
            <a:extLst>
              <a:ext uri="{FF2B5EF4-FFF2-40B4-BE49-F238E27FC236}">
                <a16:creationId xmlns:a16="http://schemas.microsoft.com/office/drawing/2014/main" id="{6F5CC625-CD4F-F9C5-5E5D-05B78AE7CEE1}"/>
              </a:ext>
            </a:extLst>
          </p:cNvPr>
          <p:cNvSpPr>
            <a:spLocks noGrp="1"/>
          </p:cNvSpPr>
          <p:nvPr>
            <p:ph type="ftr" sz="quarter" idx="17"/>
          </p:nvPr>
        </p:nvSpPr>
        <p:spPr>
          <a:xfrm>
            <a:off x="9376096" y="210114"/>
            <a:ext cx="1860464" cy="365760"/>
          </a:xfrm>
        </p:spPr>
        <p:txBody>
          <a:bodyPr/>
          <a:lstStyle/>
          <a:p>
            <a:endParaRPr lang="en-US"/>
          </a:p>
        </p:txBody>
      </p:sp>
      <p:sp>
        <p:nvSpPr>
          <p:cNvPr id="13" name="Slide Number Placeholder 12">
            <a:extLst>
              <a:ext uri="{FF2B5EF4-FFF2-40B4-BE49-F238E27FC236}">
                <a16:creationId xmlns:a16="http://schemas.microsoft.com/office/drawing/2014/main" id="{E5B1B358-15B5-2BEF-0B1B-0BC9F05FFA1A}"/>
              </a:ext>
            </a:extLst>
          </p:cNvPr>
          <p:cNvSpPr>
            <a:spLocks noGrp="1"/>
          </p:cNvSpPr>
          <p:nvPr>
            <p:ph type="sldNum" sz="quarter" idx="18"/>
          </p:nvPr>
        </p:nvSpPr>
        <p:spPr/>
        <p:txBody>
          <a:bodyPr/>
          <a:lstStyle/>
          <a:p>
            <a:fld id="{27CE633F-9882-4A5C-83A2-1109D0C73261}" type="slidenum">
              <a:rPr lang="en-US" smtClean="0"/>
              <a:pPr/>
              <a:t>‹#›</a:t>
            </a:fld>
            <a:endParaRPr lang="en-US"/>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7491984" y="2791033"/>
            <a:ext cx="4114800" cy="338328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5" name="Straight Connector 4">
            <a:extLst>
              <a:ext uri="{FF2B5EF4-FFF2-40B4-BE49-F238E27FC236}">
                <a16:creationId xmlns:a16="http://schemas.microsoft.com/office/drawing/2014/main" id="{BE9AF0A0-5001-F380-4488-B02AB3C79B31}"/>
              </a:ext>
            </a:extLst>
          </p:cNvPr>
          <p:cNvCxnSpPr>
            <a:cxnSpLocks/>
          </p:cNvCxnSpPr>
          <p:nvPr/>
        </p:nvCxnSpPr>
        <p:spPr>
          <a:xfrm flipH="1">
            <a:off x="7595441" y="2475756"/>
            <a:ext cx="4011343" cy="0"/>
          </a:xfrm>
          <a:prstGeom prst="line">
            <a:avLst/>
          </a:prstGeom>
          <a:ln w="6350">
            <a:solidFill>
              <a:schemeClr val="tx1">
                <a:lumMod val="75000"/>
                <a:alpha val="34000"/>
              </a:schemeClr>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3ED0235B-B98B-7313-28E9-8E643CDFF4A6}"/>
              </a:ext>
            </a:extLst>
          </p:cNvPr>
          <p:cNvSpPr/>
          <p:nvPr/>
        </p:nvSpPr>
        <p:spPr>
          <a:xfrm flipH="1">
            <a:off x="6959599" y="5749680"/>
            <a:ext cx="5232400" cy="1108320"/>
          </a:xfrm>
          <a:prstGeom prst="rect">
            <a:avLst/>
          </a:prstGeom>
          <a:gradFill>
            <a:gsLst>
              <a:gs pos="65000">
                <a:schemeClr val="accent1">
                  <a:lumMod val="50000"/>
                  <a:alpha val="0"/>
                </a:schemeClr>
              </a:gs>
              <a:gs pos="100000">
                <a:schemeClr val="accent6">
                  <a:lumMod val="75000"/>
                </a:schemeClr>
              </a:gs>
            </a:gsLst>
            <a:lin ang="576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304950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01752" y="1017686"/>
            <a:ext cx="3410958" cy="1532976"/>
          </a:xfrm>
        </p:spPr>
        <p:txBody>
          <a:bodyPr anchor="t">
            <a:normAutofit/>
          </a:bodyPr>
          <a:lstStyle>
            <a:lvl1pPr>
              <a:defRPr sz="2800"/>
            </a:lvl1pPr>
          </a:lstStyle>
          <a:p>
            <a:r>
              <a:rPr lang="en-US"/>
              <a:t>Click to edit Master title style</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6A4B53A7-3209-46A6-9454-F38EAC8F11E7}" type="datetimeFigureOut">
              <a:rPr lang="en-US" smtClean="0"/>
              <a:pPr/>
              <a:t>10/10/2026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480560" y="210114"/>
            <a:ext cx="2509284" cy="365760"/>
          </a:xfrm>
        </p:spPr>
        <p:txBody>
          <a:bodyPr/>
          <a:lstStyle/>
          <a:p>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27CE633F-9882-4A5C-83A2-1109D0C73261}" type="slidenum">
              <a:rPr lang="en-US" smtClean="0"/>
              <a:pPr/>
              <a:t>‹#›</a:t>
            </a:fld>
            <a:endParaRPr lang="en-US"/>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480560" y="1017686"/>
            <a:ext cx="7010399" cy="2377440"/>
          </a:xfrm>
        </p:spPr>
        <p:txBody>
          <a:bodyPr>
            <a:noAutofit/>
          </a:bodyPr>
          <a:lstStyle>
            <a:lvl1pPr marL="0" indent="0">
              <a:buFont typeface="Arial" panose="020B0604020202020204" pitchFamily="34" charset="0"/>
              <a:buNone/>
              <a:defRPr sz="1600"/>
            </a:lvl1pPr>
            <a:lvl2pPr marL="228600" indent="0">
              <a:buFont typeface="Arial" panose="020B0604020202020204" pitchFamily="34" charset="0"/>
              <a:buNone/>
              <a:defRPr sz="1400"/>
            </a:lvl2pPr>
            <a:lvl3pPr marL="457200" indent="0">
              <a:buFont typeface="Arial" panose="020B0604020202020204" pitchFamily="34" charset="0"/>
              <a:buNone/>
              <a:defRPr sz="1200"/>
            </a:lvl3pPr>
            <a:lvl4pPr marL="685800" indent="0">
              <a:buFont typeface="Arial" panose="020B0604020202020204" pitchFamily="34" charset="0"/>
              <a:buNone/>
              <a:defRPr sz="1100"/>
            </a:lvl4pPr>
            <a:lvl5pPr marL="914400" indent="0">
              <a:buFont typeface="Arial" panose="020B0604020202020204" pitchFamily="34" charset="0"/>
              <a:buNone/>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Picture Placeholder 3">
            <a:extLst>
              <a:ext uri="{FF2B5EF4-FFF2-40B4-BE49-F238E27FC236}">
                <a16:creationId xmlns:a16="http://schemas.microsoft.com/office/drawing/2014/main" id="{1C17E7B2-E2F9-D41D-D140-E89E0C3F5B96}"/>
              </a:ext>
            </a:extLst>
          </p:cNvPr>
          <p:cNvSpPr>
            <a:spLocks noGrp="1"/>
          </p:cNvSpPr>
          <p:nvPr>
            <p:ph type="pic" sz="quarter" idx="16" hasCustomPrompt="1"/>
          </p:nvPr>
        </p:nvSpPr>
        <p:spPr>
          <a:xfrm>
            <a:off x="0" y="3837709"/>
            <a:ext cx="12192000" cy="3020291"/>
          </a:xfrm>
          <a:blipFill dpi="0" rotWithShape="1">
            <a:blip r:embed="rId2">
              <a:alphaModFix amt="60000"/>
            </a:blip>
            <a:srcRect/>
            <a:stretch>
              <a:fillRect t="-27937"/>
            </a:stretch>
          </a:blipFill>
        </p:spPr>
        <p:txBody>
          <a:bodyPr/>
          <a:lstStyle>
            <a:lvl1pPr>
              <a:defRPr/>
            </a:lvl1pPr>
          </a:lstStyle>
          <a:p>
            <a:r>
              <a:rPr lang="en-US" dirty="0"/>
              <a:t>   </a:t>
            </a:r>
          </a:p>
        </p:txBody>
      </p:sp>
    </p:spTree>
    <p:extLst>
      <p:ext uri="{BB962C8B-B14F-4D97-AF65-F5344CB8AC3E}">
        <p14:creationId xmlns:p14="http://schemas.microsoft.com/office/powerpoint/2010/main" val="10986068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01752" y="1371600"/>
            <a:ext cx="3474720" cy="2286000"/>
          </a:xfrm>
        </p:spPr>
        <p:txBody>
          <a:bodyPr anchor="t"/>
          <a:lstStyle/>
          <a:p>
            <a:r>
              <a:rPr lang="en-US"/>
              <a:t>Click to edit Master title style</a:t>
            </a:r>
          </a:p>
        </p:txBody>
      </p:sp>
      <p:sp>
        <p:nvSpPr>
          <p:cNvPr id="3" name="Date Placeholder 2">
            <a:extLst>
              <a:ext uri="{FF2B5EF4-FFF2-40B4-BE49-F238E27FC236}">
                <a16:creationId xmlns:a16="http://schemas.microsoft.com/office/drawing/2014/main" id="{FB8772B0-B493-B608-E389-35329DEF2016}"/>
              </a:ext>
            </a:extLst>
          </p:cNvPr>
          <p:cNvSpPr>
            <a:spLocks noGrp="1"/>
          </p:cNvSpPr>
          <p:nvPr>
            <p:ph type="dt" sz="half" idx="16"/>
          </p:nvPr>
        </p:nvSpPr>
        <p:spPr/>
        <p:txBody>
          <a:bodyPr/>
          <a:lstStyle/>
          <a:p>
            <a:fld id="{6A4B53A7-3209-46A6-9454-F38EAC8F11E7}" type="datetimeFigureOut">
              <a:rPr lang="en-US" smtClean="0"/>
              <a:pPr/>
              <a:t>10/10/2026</a:t>
            </a:fld>
            <a:endParaRPr lang="en-US" dirty="0"/>
          </a:p>
        </p:txBody>
      </p:sp>
      <p:sp>
        <p:nvSpPr>
          <p:cNvPr id="12" name="Footer Placeholder 11">
            <a:extLst>
              <a:ext uri="{FF2B5EF4-FFF2-40B4-BE49-F238E27FC236}">
                <a16:creationId xmlns:a16="http://schemas.microsoft.com/office/drawing/2014/main" id="{0BFB2EA8-AADE-E8CD-890F-EA9F9968B253}"/>
              </a:ext>
            </a:extLst>
          </p:cNvPr>
          <p:cNvSpPr>
            <a:spLocks noGrp="1"/>
          </p:cNvSpPr>
          <p:nvPr>
            <p:ph type="ftr" sz="quarter" idx="17"/>
          </p:nvPr>
        </p:nvSpPr>
        <p:spPr>
          <a:xfrm>
            <a:off x="4457700" y="210114"/>
            <a:ext cx="2859307" cy="365760"/>
          </a:xfrm>
        </p:spPr>
        <p:txBody>
          <a:bodyPr/>
          <a:lstStyle/>
          <a:p>
            <a:endParaRPr lang="en-US"/>
          </a:p>
        </p:txBody>
      </p:sp>
      <p:sp>
        <p:nvSpPr>
          <p:cNvPr id="13" name="Slide Number Placeholder 12">
            <a:extLst>
              <a:ext uri="{FF2B5EF4-FFF2-40B4-BE49-F238E27FC236}">
                <a16:creationId xmlns:a16="http://schemas.microsoft.com/office/drawing/2014/main" id="{D854D38F-A697-A216-CCCB-0C1A9DCBD2FC}"/>
              </a:ext>
            </a:extLst>
          </p:cNvPr>
          <p:cNvSpPr>
            <a:spLocks noGrp="1"/>
          </p:cNvSpPr>
          <p:nvPr>
            <p:ph type="sldNum" sz="quarter" idx="18"/>
          </p:nvPr>
        </p:nvSpPr>
        <p:spPr>
          <a:xfrm>
            <a:off x="7611572" y="210114"/>
            <a:ext cx="605475" cy="365760"/>
          </a:xfrm>
        </p:spPr>
        <p:txBody>
          <a:bodyPr/>
          <a:lstStyle/>
          <a:p>
            <a:fld id="{27CE633F-9882-4A5C-83A2-1109D0C73261}" type="slidenum">
              <a:rPr lang="en-US" smtClean="0"/>
              <a:pPr/>
              <a:t>‹#›</a:t>
            </a:fld>
            <a:endParaRPr lang="en-US"/>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4457700" y="1371600"/>
            <a:ext cx="3368778" cy="4701943"/>
          </a:xfrm>
        </p:spPr>
        <p:txBody>
          <a:bodyPr rIns="4572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Picture Placeholder 3">
            <a:extLst>
              <a:ext uri="{FF2B5EF4-FFF2-40B4-BE49-F238E27FC236}">
                <a16:creationId xmlns:a16="http://schemas.microsoft.com/office/drawing/2014/main" id="{15A7BF66-FFF1-E318-9AFE-331E011D59C1}"/>
              </a:ext>
            </a:extLst>
          </p:cNvPr>
          <p:cNvSpPr>
            <a:spLocks noGrp="1"/>
          </p:cNvSpPr>
          <p:nvPr>
            <p:ph type="pic" sz="quarter" idx="15" hasCustomPrompt="1"/>
          </p:nvPr>
        </p:nvSpPr>
        <p:spPr>
          <a:xfrm>
            <a:off x="8731045" y="0"/>
            <a:ext cx="3460955" cy="6866879"/>
          </a:xfrm>
          <a:blipFill>
            <a:blip r:embed="rId2">
              <a:alphaModFix amt="60000"/>
            </a:blip>
            <a:stretch>
              <a:fillRect/>
            </a:stretch>
          </a:blipFill>
        </p:spPr>
        <p:txBody>
          <a:bodyPr/>
          <a:lstStyle>
            <a:lvl1pPr>
              <a:defRPr/>
            </a:lvl1pPr>
          </a:lstStyle>
          <a:p>
            <a:r>
              <a:rPr lang="en-US" dirty="0"/>
              <a:t>   </a:t>
            </a:r>
          </a:p>
        </p:txBody>
      </p:sp>
      <p:sp>
        <p:nvSpPr>
          <p:cNvPr id="5" name="Rectangle 4">
            <a:extLst>
              <a:ext uri="{FF2B5EF4-FFF2-40B4-BE49-F238E27FC236}">
                <a16:creationId xmlns:a16="http://schemas.microsoft.com/office/drawing/2014/main" id="{6D750207-6F0E-41F2-98B5-15BCAB2BF9AD}"/>
              </a:ext>
            </a:extLst>
          </p:cNvPr>
          <p:cNvSpPr/>
          <p:nvPr/>
        </p:nvSpPr>
        <p:spPr>
          <a:xfrm flipH="1">
            <a:off x="0" y="4771072"/>
            <a:ext cx="4874661" cy="2095805"/>
          </a:xfrm>
          <a:prstGeom prst="rect">
            <a:avLst/>
          </a:prstGeom>
          <a:gradFill>
            <a:gsLst>
              <a:gs pos="67000">
                <a:schemeClr val="bg2">
                  <a:alpha val="0"/>
                </a:schemeClr>
              </a:gs>
              <a:gs pos="95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E21E79A5-CC18-0B38-C9F4-CA5690475280}"/>
              </a:ext>
            </a:extLst>
          </p:cNvPr>
          <p:cNvSpPr/>
          <p:nvPr/>
        </p:nvSpPr>
        <p:spPr>
          <a:xfrm flipH="1">
            <a:off x="-2" y="3852909"/>
            <a:ext cx="2823100" cy="3022846"/>
          </a:xfrm>
          <a:prstGeom prst="rect">
            <a:avLst/>
          </a:prstGeom>
          <a:gradFill flip="none" rotWithShape="1">
            <a:gsLst>
              <a:gs pos="0">
                <a:schemeClr val="tx2">
                  <a:alpha val="50000"/>
                </a:schemeClr>
              </a:gs>
              <a:gs pos="17000">
                <a:schemeClr val="accent6">
                  <a:lumMod val="60000"/>
                  <a:lumOff val="40000"/>
                  <a:alpha val="52000"/>
                </a:schemeClr>
              </a:gs>
              <a:gs pos="58000">
                <a:schemeClr val="bg1">
                  <a:alpha val="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7" name="Straight Connector 6">
            <a:extLst>
              <a:ext uri="{FF2B5EF4-FFF2-40B4-BE49-F238E27FC236}">
                <a16:creationId xmlns:a16="http://schemas.microsoft.com/office/drawing/2014/main" id="{B80496BC-B679-515B-9928-2CC91AD7A8A2}"/>
              </a:ext>
            </a:extLst>
          </p:cNvPr>
          <p:cNvCxnSpPr>
            <a:cxnSpLocks/>
          </p:cNvCxnSpPr>
          <p:nvPr/>
        </p:nvCxnSpPr>
        <p:spPr>
          <a:xfrm flipH="1">
            <a:off x="397002" y="751313"/>
            <a:ext cx="7726680" cy="0"/>
          </a:xfrm>
          <a:prstGeom prst="line">
            <a:avLst/>
          </a:prstGeom>
          <a:ln w="6350">
            <a:solidFill>
              <a:schemeClr val="tx1">
                <a:lumMod val="75000"/>
                <a:alpha val="34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455113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01752" y="952499"/>
            <a:ext cx="6751127" cy="1250871"/>
          </a:xfrm>
        </p:spPr>
        <p:txBody>
          <a:bodyPr anchor="b"/>
          <a:lstStyle/>
          <a:p>
            <a:r>
              <a:rPr lang="en-US"/>
              <a:t>Click to edit Master title style</a:t>
            </a:r>
          </a:p>
        </p:txBody>
      </p:sp>
      <p:sp>
        <p:nvSpPr>
          <p:cNvPr id="3" name="Date Placeholder 2">
            <a:extLst>
              <a:ext uri="{FF2B5EF4-FFF2-40B4-BE49-F238E27FC236}">
                <a16:creationId xmlns:a16="http://schemas.microsoft.com/office/drawing/2014/main" id="{3907AE70-2FE3-1872-0811-BC089F612855}"/>
              </a:ext>
            </a:extLst>
          </p:cNvPr>
          <p:cNvSpPr>
            <a:spLocks noGrp="1"/>
          </p:cNvSpPr>
          <p:nvPr>
            <p:ph type="dt" sz="half" idx="16"/>
          </p:nvPr>
        </p:nvSpPr>
        <p:spPr>
          <a:xfrm>
            <a:off x="301752" y="203862"/>
            <a:ext cx="2286000" cy="365760"/>
          </a:xfrm>
        </p:spPr>
        <p:txBody>
          <a:bodyPr/>
          <a:lstStyle/>
          <a:p>
            <a:fld id="{6A4B53A7-3209-46A6-9454-F38EAC8F11E7}" type="datetimeFigureOut">
              <a:rPr lang="en-US" smtClean="0"/>
              <a:pPr/>
              <a:t>10/10/2026</a:t>
            </a:fld>
            <a:endParaRPr lang="en-US" dirty="0"/>
          </a:p>
        </p:txBody>
      </p:sp>
      <p:sp>
        <p:nvSpPr>
          <p:cNvPr id="4" name="Footer Placeholder 3">
            <a:extLst>
              <a:ext uri="{FF2B5EF4-FFF2-40B4-BE49-F238E27FC236}">
                <a16:creationId xmlns:a16="http://schemas.microsoft.com/office/drawing/2014/main" id="{37497486-A221-C6D1-050D-0B3DB326465B}"/>
              </a:ext>
            </a:extLst>
          </p:cNvPr>
          <p:cNvSpPr>
            <a:spLocks noGrp="1"/>
          </p:cNvSpPr>
          <p:nvPr>
            <p:ph type="ftr" sz="quarter" idx="17"/>
          </p:nvPr>
        </p:nvSpPr>
        <p:spPr>
          <a:xfrm>
            <a:off x="2590800" y="203862"/>
            <a:ext cx="2775003" cy="365760"/>
          </a:xfrm>
        </p:spPr>
        <p:txBody>
          <a:bodyPr/>
          <a:lstStyle/>
          <a:p>
            <a:endParaRPr lang="en-US"/>
          </a:p>
        </p:txBody>
      </p:sp>
      <p:sp>
        <p:nvSpPr>
          <p:cNvPr id="9" name="Slide Number Placeholder 8">
            <a:extLst>
              <a:ext uri="{FF2B5EF4-FFF2-40B4-BE49-F238E27FC236}">
                <a16:creationId xmlns:a16="http://schemas.microsoft.com/office/drawing/2014/main" id="{193EE6EB-FF56-B8A3-1408-5C43C49B256E}"/>
              </a:ext>
            </a:extLst>
          </p:cNvPr>
          <p:cNvSpPr>
            <a:spLocks noGrp="1"/>
          </p:cNvSpPr>
          <p:nvPr>
            <p:ph type="sldNum" sz="quarter" idx="18"/>
          </p:nvPr>
        </p:nvSpPr>
        <p:spPr>
          <a:xfrm>
            <a:off x="6247336" y="203862"/>
            <a:ext cx="864794" cy="365760"/>
          </a:xfrm>
        </p:spPr>
        <p:txBody>
          <a:bodyPr/>
          <a:lstStyle/>
          <a:p>
            <a:fld id="{27CE633F-9882-4A5C-83A2-1109D0C73261}" type="slidenum">
              <a:rPr lang="en-US" smtClean="0"/>
              <a:pPr/>
              <a:t>‹#›</a:t>
            </a:fld>
            <a:endParaRPr lang="en-US"/>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301752" y="2410518"/>
            <a:ext cx="6755514" cy="380740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9">
            <a:extLst>
              <a:ext uri="{FF2B5EF4-FFF2-40B4-BE49-F238E27FC236}">
                <a16:creationId xmlns:a16="http://schemas.microsoft.com/office/drawing/2014/main" id="{EE2866F3-0262-FC88-23E2-359D75EA8A79}"/>
              </a:ext>
            </a:extLst>
          </p:cNvPr>
          <p:cNvSpPr>
            <a:spLocks noGrp="1"/>
          </p:cNvSpPr>
          <p:nvPr>
            <p:ph type="pic" sz="quarter" idx="15" hasCustomPrompt="1"/>
          </p:nvPr>
        </p:nvSpPr>
        <p:spPr>
          <a:xfrm>
            <a:off x="7620000" y="0"/>
            <a:ext cx="4572000" cy="6858000"/>
          </a:xfrm>
          <a:blipFill>
            <a:blip r:embed="rId2">
              <a:alphaModFix amt="60000"/>
            </a:blip>
            <a:stretch>
              <a:fillRect/>
            </a:stretch>
          </a:blipFill>
        </p:spPr>
        <p:txBody>
          <a:bodyPr/>
          <a:lstStyle>
            <a:lvl1pPr>
              <a:defRPr/>
            </a:lvl1pPr>
          </a:lstStyle>
          <a:p>
            <a:r>
              <a:rPr lang="en-US" dirty="0"/>
              <a:t>    </a:t>
            </a:r>
          </a:p>
        </p:txBody>
      </p:sp>
      <p:sp>
        <p:nvSpPr>
          <p:cNvPr id="6" name="Rectangle 5">
            <a:extLst>
              <a:ext uri="{FF2B5EF4-FFF2-40B4-BE49-F238E27FC236}">
                <a16:creationId xmlns:a16="http://schemas.microsoft.com/office/drawing/2014/main" id="{EC640749-9485-B575-4B2A-075EAA112D08}"/>
              </a:ext>
            </a:extLst>
          </p:cNvPr>
          <p:cNvSpPr/>
          <p:nvPr/>
        </p:nvSpPr>
        <p:spPr>
          <a:xfrm flipH="1">
            <a:off x="0" y="3706098"/>
            <a:ext cx="7620000" cy="3151902"/>
          </a:xfrm>
          <a:prstGeom prst="rect">
            <a:avLst/>
          </a:prstGeom>
          <a:gradFill>
            <a:gsLst>
              <a:gs pos="79000">
                <a:schemeClr val="bg2">
                  <a:alpha val="0"/>
                </a:schemeClr>
              </a:gs>
              <a:gs pos="100000">
                <a:schemeClr val="accent6">
                  <a:alpha val="66000"/>
                </a:schemeClr>
              </a:gs>
            </a:gsLst>
            <a:lin ang="52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A5E19E54-3987-D72A-629F-B4FB61FCC4E9}"/>
              </a:ext>
            </a:extLst>
          </p:cNvPr>
          <p:cNvSpPr/>
          <p:nvPr/>
        </p:nvSpPr>
        <p:spPr>
          <a:xfrm flipH="1">
            <a:off x="0" y="5597112"/>
            <a:ext cx="7620000" cy="1260888"/>
          </a:xfrm>
          <a:prstGeom prst="rect">
            <a:avLst/>
          </a:prstGeom>
          <a:gradFill flip="none" rotWithShape="1">
            <a:gsLst>
              <a:gs pos="21830">
                <a:schemeClr val="accent1">
                  <a:alpha val="29000"/>
                </a:schemeClr>
              </a:gs>
              <a:gs pos="0">
                <a:schemeClr val="accent5">
                  <a:lumMod val="60000"/>
                  <a:lumOff val="40000"/>
                  <a:alpha val="84000"/>
                </a:schemeClr>
              </a:gs>
              <a:gs pos="57000">
                <a:schemeClr val="bg1">
                  <a:alpha val="0"/>
                </a:schemeClr>
              </a:gs>
            </a:gsLst>
            <a:lin ang="16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1" name="Straight Connector 10">
            <a:extLst>
              <a:ext uri="{FF2B5EF4-FFF2-40B4-BE49-F238E27FC236}">
                <a16:creationId xmlns:a16="http://schemas.microsoft.com/office/drawing/2014/main" id="{D34DF899-11E5-3A31-4C5A-75E63BA26BC6}"/>
              </a:ext>
            </a:extLst>
          </p:cNvPr>
          <p:cNvCxnSpPr>
            <a:cxnSpLocks/>
          </p:cNvCxnSpPr>
          <p:nvPr/>
        </p:nvCxnSpPr>
        <p:spPr>
          <a:xfrm flipH="1">
            <a:off x="397002" y="751313"/>
            <a:ext cx="6620256" cy="0"/>
          </a:xfrm>
          <a:prstGeom prst="line">
            <a:avLst/>
          </a:prstGeom>
          <a:ln w="6350">
            <a:solidFill>
              <a:schemeClr val="tx1">
                <a:lumMod val="75000"/>
                <a:alpha val="34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098462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Content with Pictur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01752" y="2834639"/>
            <a:ext cx="3014382" cy="2926080"/>
          </a:xfrm>
        </p:spPr>
        <p:txBody>
          <a:bodyPr anchor="t">
            <a:normAutofit/>
          </a:bodyPr>
          <a:lstStyle>
            <a:lvl1pPr>
              <a:defRPr sz="2800"/>
            </a:lvl1pPr>
          </a:lstStyle>
          <a:p>
            <a:r>
              <a:rPr lang="en-US"/>
              <a:t>Click to edit Master title style</a:t>
            </a:r>
          </a:p>
        </p:txBody>
      </p:sp>
      <p:sp>
        <p:nvSpPr>
          <p:cNvPr id="4" name="Picture Placeholder 3">
            <a:extLst>
              <a:ext uri="{FF2B5EF4-FFF2-40B4-BE49-F238E27FC236}">
                <a16:creationId xmlns:a16="http://schemas.microsoft.com/office/drawing/2014/main" id="{3DA51E54-3166-19CA-EB55-5DFFB9426CAD}"/>
              </a:ext>
            </a:extLst>
          </p:cNvPr>
          <p:cNvSpPr>
            <a:spLocks noGrp="1"/>
          </p:cNvSpPr>
          <p:nvPr>
            <p:ph type="pic" sz="quarter" idx="19" hasCustomPrompt="1"/>
          </p:nvPr>
        </p:nvSpPr>
        <p:spPr>
          <a:xfrm>
            <a:off x="-17796" y="0"/>
            <a:ext cx="12209796" cy="2420098"/>
          </a:xfrm>
          <a:blipFill dpi="0" rotWithShape="1">
            <a:blip r:embed="rId2">
              <a:alphaModFix amt="60000"/>
            </a:blip>
            <a:srcRect/>
            <a:stretch>
              <a:fillRect/>
            </a:stretch>
          </a:blipFill>
        </p:spPr>
        <p:txBody>
          <a:bodyPr/>
          <a:lstStyle>
            <a:lvl1pPr>
              <a:defRPr/>
            </a:lvl1pPr>
          </a:lstStyle>
          <a:p>
            <a:r>
              <a:rPr lang="en-US" dirty="0"/>
              <a:t>   </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480560" y="2834640"/>
            <a:ext cx="7200900" cy="2926080"/>
          </a:xfrm>
        </p:spPr>
        <p:txBody>
          <a:bodyPr>
            <a:noAutofit/>
          </a:bodyPr>
          <a:lstStyle>
            <a:lvl1pPr marL="285750" indent="-285750">
              <a:buFont typeface="Arial" panose="020B0604020202020204" pitchFamily="34" charset="0"/>
              <a:buNone/>
              <a:defRPr sz="1800"/>
            </a:lvl1pPr>
            <a:lvl2pPr marL="514350" indent="-285750">
              <a:buFont typeface="Arial" panose="020B0604020202020204" pitchFamily="34" charset="0"/>
              <a:buNone/>
              <a:defRPr sz="1600"/>
            </a:lvl2pPr>
            <a:lvl3pPr marL="742950" indent="-285750">
              <a:buFont typeface="Arial" panose="020B0604020202020204" pitchFamily="34" charset="0"/>
              <a:buNone/>
              <a:defRPr sz="1400"/>
            </a:lvl3pPr>
            <a:lvl4pPr marL="857250" indent="-171450">
              <a:buFont typeface="Arial" panose="020B0604020202020204" pitchFamily="34" charset="0"/>
              <a:buNone/>
              <a:defRPr sz="1200"/>
            </a:lvl4pPr>
            <a:lvl5pPr marL="1085850" indent="-171450">
              <a:buFont typeface="Arial" panose="020B0604020202020204" pitchFamily="34" charset="0"/>
              <a:buNone/>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Date Placeholder 12">
            <a:extLst>
              <a:ext uri="{FF2B5EF4-FFF2-40B4-BE49-F238E27FC236}">
                <a16:creationId xmlns:a16="http://schemas.microsoft.com/office/drawing/2014/main" id="{9AA293A1-7F80-90D9-D8FF-27238ADD7956}"/>
              </a:ext>
            </a:extLst>
          </p:cNvPr>
          <p:cNvSpPr>
            <a:spLocks noGrp="1"/>
          </p:cNvSpPr>
          <p:nvPr>
            <p:ph type="dt" sz="half" idx="16"/>
          </p:nvPr>
        </p:nvSpPr>
        <p:spPr>
          <a:xfrm>
            <a:off x="301752" y="6274033"/>
            <a:ext cx="3014382" cy="365760"/>
          </a:xfrm>
        </p:spPr>
        <p:txBody>
          <a:bodyPr/>
          <a:lstStyle/>
          <a:p>
            <a:fld id="{6A4B53A7-3209-46A6-9454-F38EAC8F11E7}" type="datetimeFigureOut">
              <a:rPr lang="en-US" smtClean="0"/>
              <a:pPr/>
              <a:t>10/10/2026</a:t>
            </a:fld>
            <a:endParaRPr lang="en-US" dirty="0"/>
          </a:p>
        </p:txBody>
      </p:sp>
      <p:sp>
        <p:nvSpPr>
          <p:cNvPr id="14" name="Footer Placeholder 13">
            <a:extLst>
              <a:ext uri="{FF2B5EF4-FFF2-40B4-BE49-F238E27FC236}">
                <a16:creationId xmlns:a16="http://schemas.microsoft.com/office/drawing/2014/main" id="{3BD91724-58CE-FA68-1E24-9CD57621C129}"/>
              </a:ext>
            </a:extLst>
          </p:cNvPr>
          <p:cNvSpPr>
            <a:spLocks noGrp="1"/>
          </p:cNvSpPr>
          <p:nvPr>
            <p:ph type="ftr" sz="quarter" idx="17"/>
          </p:nvPr>
        </p:nvSpPr>
        <p:spPr>
          <a:xfrm>
            <a:off x="4480560" y="6274033"/>
            <a:ext cx="3162300" cy="365760"/>
          </a:xfrm>
        </p:spPr>
        <p:txBody>
          <a:bodyPr/>
          <a:lstStyle/>
          <a:p>
            <a:endParaRPr lang="en-US"/>
          </a:p>
        </p:txBody>
      </p:sp>
      <p:sp>
        <p:nvSpPr>
          <p:cNvPr id="15" name="Slide Number Placeholder 14">
            <a:extLst>
              <a:ext uri="{FF2B5EF4-FFF2-40B4-BE49-F238E27FC236}">
                <a16:creationId xmlns:a16="http://schemas.microsoft.com/office/drawing/2014/main" id="{3B9AC797-2D9B-C7AC-550D-157FEDA3800D}"/>
              </a:ext>
            </a:extLst>
          </p:cNvPr>
          <p:cNvSpPr>
            <a:spLocks noGrp="1"/>
          </p:cNvSpPr>
          <p:nvPr>
            <p:ph type="sldNum" sz="quarter" idx="18"/>
          </p:nvPr>
        </p:nvSpPr>
        <p:spPr>
          <a:xfrm>
            <a:off x="11292840" y="6274033"/>
            <a:ext cx="568917" cy="365760"/>
          </a:xfrm>
        </p:spPr>
        <p:txBody>
          <a:bodyPr/>
          <a:lstStyle/>
          <a:p>
            <a:fld id="{27CE633F-9882-4A5C-83A2-1109D0C73261}" type="slidenum">
              <a:rPr lang="en-US" smtClean="0"/>
              <a:pPr/>
              <a:t>‹#›</a:t>
            </a:fld>
            <a:endParaRPr lang="en-US"/>
          </a:p>
        </p:txBody>
      </p:sp>
      <p:cxnSp>
        <p:nvCxnSpPr>
          <p:cNvPr id="3" name="Straight Connector 2">
            <a:extLst>
              <a:ext uri="{FF2B5EF4-FFF2-40B4-BE49-F238E27FC236}">
                <a16:creationId xmlns:a16="http://schemas.microsoft.com/office/drawing/2014/main" id="{ABDDCA5B-BBAB-ABCD-27B8-D3CD17FD04BC}"/>
              </a:ext>
            </a:extLst>
          </p:cNvPr>
          <p:cNvCxnSpPr>
            <a:cxnSpLocks/>
          </p:cNvCxnSpPr>
          <p:nvPr/>
        </p:nvCxnSpPr>
        <p:spPr>
          <a:xfrm flipH="1">
            <a:off x="394716" y="6095193"/>
            <a:ext cx="11402568" cy="0"/>
          </a:xfrm>
          <a:prstGeom prst="line">
            <a:avLst/>
          </a:prstGeom>
          <a:ln w="6350">
            <a:solidFill>
              <a:schemeClr val="tx1">
                <a:lumMod val="50000"/>
                <a:alpha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985232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301752" y="1010934"/>
            <a:ext cx="3507418" cy="1398494"/>
          </a:xfrm>
        </p:spPr>
        <p:txBody>
          <a:bodyPr anchor="t">
            <a:normAutofit/>
          </a:bodyPr>
          <a:lstStyle>
            <a:lvl1pPr>
              <a:defRPr sz="2800">
                <a:solidFill>
                  <a:schemeClr val="tx1"/>
                </a:solidFill>
              </a:defRPr>
            </a:lvl1pPr>
          </a:lstStyle>
          <a:p>
            <a:r>
              <a:rPr lang="en-US"/>
              <a:t>Click to edit Master title style</a:t>
            </a:r>
          </a:p>
        </p:txBody>
      </p:sp>
      <p:sp>
        <p:nvSpPr>
          <p:cNvPr id="3" name="Date Placeholder 2">
            <a:extLst>
              <a:ext uri="{FF2B5EF4-FFF2-40B4-BE49-F238E27FC236}">
                <a16:creationId xmlns:a16="http://schemas.microsoft.com/office/drawing/2014/main" id="{45602332-ECCE-37C9-0CA1-1743D107C8E3}"/>
              </a:ext>
            </a:extLst>
          </p:cNvPr>
          <p:cNvSpPr>
            <a:spLocks noGrp="1"/>
          </p:cNvSpPr>
          <p:nvPr>
            <p:ph type="dt" sz="half" idx="14"/>
          </p:nvPr>
        </p:nvSpPr>
        <p:spPr/>
        <p:txBody>
          <a:bodyPr/>
          <a:lstStyle/>
          <a:p>
            <a:fld id="{6A4B53A7-3209-46A6-9454-F38EAC8F11E7}" type="datetimeFigureOut">
              <a:rPr lang="en-US" smtClean="0"/>
              <a:pPr/>
              <a:t>10/10/2026</a:t>
            </a:fld>
            <a:endParaRPr lang="en-US" dirty="0"/>
          </a:p>
        </p:txBody>
      </p:sp>
      <p:sp>
        <p:nvSpPr>
          <p:cNvPr id="7" name="Footer Placeholder 6">
            <a:extLst>
              <a:ext uri="{FF2B5EF4-FFF2-40B4-BE49-F238E27FC236}">
                <a16:creationId xmlns:a16="http://schemas.microsoft.com/office/drawing/2014/main" id="{CA8E192A-D6F1-1585-7133-0041C85402EF}"/>
              </a:ext>
            </a:extLst>
          </p:cNvPr>
          <p:cNvSpPr>
            <a:spLocks noGrp="1"/>
          </p:cNvSpPr>
          <p:nvPr>
            <p:ph type="ftr" sz="quarter" idx="15"/>
          </p:nvPr>
        </p:nvSpPr>
        <p:spPr>
          <a:xfrm>
            <a:off x="4932680" y="210114"/>
            <a:ext cx="2509284" cy="365760"/>
          </a:xfrm>
        </p:spPr>
        <p:txBody>
          <a:bodyPr/>
          <a:lstStyle/>
          <a:p>
            <a:endParaRPr lang="en-US"/>
          </a:p>
        </p:txBody>
      </p:sp>
      <p:sp>
        <p:nvSpPr>
          <p:cNvPr id="9" name="Slide Number Placeholder 8">
            <a:extLst>
              <a:ext uri="{FF2B5EF4-FFF2-40B4-BE49-F238E27FC236}">
                <a16:creationId xmlns:a16="http://schemas.microsoft.com/office/drawing/2014/main" id="{8437B541-595D-1700-6A76-9AF7590B1866}"/>
              </a:ext>
            </a:extLst>
          </p:cNvPr>
          <p:cNvSpPr>
            <a:spLocks noGrp="1"/>
          </p:cNvSpPr>
          <p:nvPr>
            <p:ph type="sldNum" sz="quarter" idx="16"/>
          </p:nvPr>
        </p:nvSpPr>
        <p:spPr/>
        <p:txBody>
          <a:bodyPr/>
          <a:lstStyle/>
          <a:p>
            <a:fld id="{27CE633F-9882-4A5C-83A2-1109D0C73261}" type="slidenum">
              <a:rPr lang="en-US" smtClean="0"/>
              <a:pPr/>
              <a:t>‹#›</a:t>
            </a:fld>
            <a:endParaRPr lang="en-US"/>
          </a:p>
        </p:txBody>
      </p:sp>
      <p:sp>
        <p:nvSpPr>
          <p:cNvPr id="11" name="Picture Placeholder 10">
            <a:extLst>
              <a:ext uri="{FF2B5EF4-FFF2-40B4-BE49-F238E27FC236}">
                <a16:creationId xmlns:a16="http://schemas.microsoft.com/office/drawing/2014/main" id="{5F24C464-705C-DC78-DD20-9EFEB717ED27}"/>
              </a:ext>
            </a:extLst>
          </p:cNvPr>
          <p:cNvSpPr>
            <a:spLocks noGrp="1"/>
          </p:cNvSpPr>
          <p:nvPr>
            <p:ph type="pic" sz="quarter" idx="17" hasCustomPrompt="1"/>
          </p:nvPr>
        </p:nvSpPr>
        <p:spPr>
          <a:xfrm>
            <a:off x="451351" y="2680447"/>
            <a:ext cx="3357819" cy="3662083"/>
          </a:xfrm>
          <a:blipFill>
            <a:blip r:embed="rId2">
              <a:alphaModFix amt="60000"/>
            </a:blip>
            <a:stretch>
              <a:fillRect/>
            </a:stretch>
          </a:blipFill>
        </p:spPr>
        <p:txBody>
          <a:bodyPr/>
          <a:lstStyle>
            <a:lvl1pPr>
              <a:defRPr/>
            </a:lvl1pPr>
          </a:lstStyle>
          <a:p>
            <a:r>
              <a:rPr lang="en-US" dirty="0"/>
              <a:t>   </a:t>
            </a:r>
          </a:p>
        </p:txBody>
      </p:sp>
      <p:sp>
        <p:nvSpPr>
          <p:cNvPr id="10" name="Rectangle 9">
            <a:extLst>
              <a:ext uri="{FF2B5EF4-FFF2-40B4-BE49-F238E27FC236}">
                <a16:creationId xmlns:a16="http://schemas.microsoft.com/office/drawing/2014/main" id="{4606EA5C-4A14-95D3-20DF-1EEB607C889B}"/>
              </a:ext>
            </a:extLst>
          </p:cNvPr>
          <p:cNvSpPr/>
          <p:nvPr/>
        </p:nvSpPr>
        <p:spPr>
          <a:xfrm flipH="1">
            <a:off x="2171702" y="5847066"/>
            <a:ext cx="10020298" cy="1010934"/>
          </a:xfrm>
          <a:prstGeom prst="rect">
            <a:avLst/>
          </a:prstGeom>
          <a:gradFill>
            <a:gsLst>
              <a:gs pos="52000">
                <a:schemeClr val="bg2">
                  <a:alpha val="0"/>
                </a:schemeClr>
              </a:gs>
              <a:gs pos="76000">
                <a:schemeClr val="accent1">
                  <a:lumMod val="50000"/>
                  <a:alpha val="39000"/>
                </a:schemeClr>
              </a:gs>
              <a:gs pos="100000">
                <a:schemeClr val="accent5">
                  <a:alpha val="68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D05652D2-BF56-96CE-426B-26972C38434D}"/>
              </a:ext>
            </a:extLst>
          </p:cNvPr>
          <p:cNvSpPr/>
          <p:nvPr/>
        </p:nvSpPr>
        <p:spPr>
          <a:xfrm rot="16200000" flipH="1">
            <a:off x="7767364" y="2433362"/>
            <a:ext cx="4944033" cy="3905239"/>
          </a:xfrm>
          <a:prstGeom prst="rect">
            <a:avLst/>
          </a:prstGeom>
          <a:gradFill flip="none" rotWithShape="1">
            <a:gsLst>
              <a:gs pos="0">
                <a:schemeClr val="accent3">
                  <a:lumMod val="60000"/>
                  <a:lumOff val="40000"/>
                  <a:alpha val="40000"/>
                </a:schemeClr>
              </a:gs>
              <a:gs pos="32000">
                <a:schemeClr val="bg1">
                  <a:alpha val="0"/>
                </a:schemeClr>
              </a:gs>
            </a:gsLst>
            <a:lin ang="14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2" name="Straight Connector 11">
            <a:extLst>
              <a:ext uri="{FF2B5EF4-FFF2-40B4-BE49-F238E27FC236}">
                <a16:creationId xmlns:a16="http://schemas.microsoft.com/office/drawing/2014/main" id="{2CA30D42-B5FE-EAD1-8419-4AD002C32B1F}"/>
              </a:ext>
            </a:extLst>
          </p:cNvPr>
          <p:cNvCxnSpPr>
            <a:cxnSpLocks/>
          </p:cNvCxnSpPr>
          <p:nvPr/>
        </p:nvCxnSpPr>
        <p:spPr>
          <a:xfrm>
            <a:off x="4426824" y="1075765"/>
            <a:ext cx="0" cy="4944035"/>
          </a:xfrm>
          <a:prstGeom prst="line">
            <a:avLst/>
          </a:prstGeom>
          <a:ln w="6350">
            <a:solidFill>
              <a:schemeClr val="bg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4932679" y="1010932"/>
            <a:ext cx="6492240" cy="521208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5260712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301752" y="1019811"/>
            <a:ext cx="3419380" cy="1856553"/>
          </a:xfrm>
        </p:spPr>
        <p:txBody>
          <a:bodyPr anchor="t">
            <a:normAutofit/>
          </a:bodyPr>
          <a:lstStyle>
            <a:lvl1pPr>
              <a:defRPr sz="2800">
                <a:solidFill>
                  <a:schemeClr val="tx1"/>
                </a:solidFill>
              </a:defRPr>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45602332-ECCE-37C9-0CA1-1743D107C8E3}"/>
              </a:ext>
            </a:extLst>
          </p:cNvPr>
          <p:cNvSpPr>
            <a:spLocks noGrp="1"/>
          </p:cNvSpPr>
          <p:nvPr>
            <p:ph type="dt" sz="half" idx="14"/>
          </p:nvPr>
        </p:nvSpPr>
        <p:spPr/>
        <p:txBody>
          <a:bodyPr/>
          <a:lstStyle/>
          <a:p>
            <a:fld id="{6A4B53A7-3209-46A6-9454-F38EAC8F11E7}" type="datetimeFigureOut">
              <a:rPr lang="en-US" smtClean="0"/>
              <a:pPr/>
              <a:t>10/10/2026</a:t>
            </a:fld>
            <a:endParaRPr lang="en-US" dirty="0"/>
          </a:p>
        </p:txBody>
      </p:sp>
      <p:sp>
        <p:nvSpPr>
          <p:cNvPr id="7" name="Footer Placeholder 6">
            <a:extLst>
              <a:ext uri="{FF2B5EF4-FFF2-40B4-BE49-F238E27FC236}">
                <a16:creationId xmlns:a16="http://schemas.microsoft.com/office/drawing/2014/main" id="{CA8E192A-D6F1-1585-7133-0041C85402EF}"/>
              </a:ext>
            </a:extLst>
          </p:cNvPr>
          <p:cNvSpPr>
            <a:spLocks noGrp="1"/>
          </p:cNvSpPr>
          <p:nvPr>
            <p:ph type="ftr" sz="quarter" idx="15"/>
          </p:nvPr>
        </p:nvSpPr>
        <p:spPr>
          <a:xfrm>
            <a:off x="4478969" y="210114"/>
            <a:ext cx="2509284" cy="365760"/>
          </a:xfrm>
        </p:spPr>
        <p:txBody>
          <a:bodyPr/>
          <a:lstStyle/>
          <a:p>
            <a:endParaRPr lang="en-US"/>
          </a:p>
        </p:txBody>
      </p:sp>
      <p:sp>
        <p:nvSpPr>
          <p:cNvPr id="9" name="Slide Number Placeholder 8">
            <a:extLst>
              <a:ext uri="{FF2B5EF4-FFF2-40B4-BE49-F238E27FC236}">
                <a16:creationId xmlns:a16="http://schemas.microsoft.com/office/drawing/2014/main" id="{8437B541-595D-1700-6A76-9AF7590B1866}"/>
              </a:ext>
            </a:extLst>
          </p:cNvPr>
          <p:cNvSpPr>
            <a:spLocks noGrp="1"/>
          </p:cNvSpPr>
          <p:nvPr>
            <p:ph type="sldNum" sz="quarter" idx="16"/>
          </p:nvPr>
        </p:nvSpPr>
        <p:spPr/>
        <p:txBody>
          <a:bodyPr/>
          <a:lstStyle/>
          <a:p>
            <a:fld id="{27CE633F-9882-4A5C-83A2-1109D0C73261}" type="slidenum">
              <a:rPr lang="en-US" smtClean="0"/>
              <a:pPr/>
              <a:t>‹#›</a:t>
            </a:fld>
            <a:endParaRPr lang="en-US"/>
          </a:p>
        </p:txBody>
      </p:sp>
      <p:sp>
        <p:nvSpPr>
          <p:cNvPr id="11" name="Picture Placeholder 10">
            <a:extLst>
              <a:ext uri="{FF2B5EF4-FFF2-40B4-BE49-F238E27FC236}">
                <a16:creationId xmlns:a16="http://schemas.microsoft.com/office/drawing/2014/main" id="{5F24C464-705C-DC78-DD20-9EFEB717ED27}"/>
              </a:ext>
            </a:extLst>
          </p:cNvPr>
          <p:cNvSpPr>
            <a:spLocks noGrp="1"/>
          </p:cNvSpPr>
          <p:nvPr>
            <p:ph type="pic" sz="quarter" idx="17" hasCustomPrompt="1"/>
          </p:nvPr>
        </p:nvSpPr>
        <p:spPr>
          <a:xfrm>
            <a:off x="382390" y="3045041"/>
            <a:ext cx="3338742" cy="3297489"/>
          </a:xfrm>
          <a:blipFill>
            <a:blip r:embed="rId2">
              <a:alphaModFix amt="60000"/>
            </a:blip>
            <a:stretch>
              <a:fillRect/>
            </a:stretch>
          </a:blipFill>
        </p:spPr>
        <p:txBody>
          <a:bodyPr/>
          <a:lstStyle>
            <a:lvl1pPr>
              <a:defRPr/>
            </a:lvl1pPr>
          </a:lstStyle>
          <a:p>
            <a:r>
              <a:rPr lang="en-US" dirty="0"/>
              <a:t>   </a:t>
            </a:r>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4478968" y="1019810"/>
            <a:ext cx="7315200" cy="557784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556393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Number Large">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6BF28860-8FEF-73E6-FEDF-176AC5D70A0F}"/>
              </a:ext>
            </a:extLst>
          </p:cNvPr>
          <p:cNvSpPr>
            <a:spLocks noGrp="1"/>
          </p:cNvSpPr>
          <p:nvPr>
            <p:ph type="title"/>
          </p:nvPr>
        </p:nvSpPr>
        <p:spPr>
          <a:xfrm>
            <a:off x="6476998" y="4907611"/>
            <a:ext cx="5320285" cy="1438873"/>
          </a:xfrm>
        </p:spPr>
        <p:txBody>
          <a:bodyPr anchor="t"/>
          <a:lstStyle>
            <a:lvl1pPr>
              <a:lnSpc>
                <a:spcPct val="100000"/>
              </a:lnSpc>
              <a:defRPr sz="2000">
                <a:solidFill>
                  <a:schemeClr val="tx1"/>
                </a:solidFill>
                <a:latin typeface="+mn-lt"/>
              </a:defRPr>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86ADE8C0-7863-A0F4-9EFB-60B2F8DD221E}"/>
              </a:ext>
            </a:extLst>
          </p:cNvPr>
          <p:cNvSpPr>
            <a:spLocks noGrp="1"/>
          </p:cNvSpPr>
          <p:nvPr>
            <p:ph type="dt" sz="half" idx="14"/>
          </p:nvPr>
        </p:nvSpPr>
        <p:spPr/>
        <p:txBody>
          <a:bodyPr/>
          <a:lstStyle/>
          <a:p>
            <a:fld id="{6A4B53A7-3209-46A6-9454-F38EAC8F11E7}" type="datetimeFigureOut">
              <a:rPr lang="en-US" smtClean="0"/>
              <a:pPr/>
              <a:t>10/10/2026</a:t>
            </a:fld>
            <a:endParaRPr lang="en-US" dirty="0"/>
          </a:p>
        </p:txBody>
      </p:sp>
      <p:sp>
        <p:nvSpPr>
          <p:cNvPr id="4" name="Footer Placeholder 3">
            <a:extLst>
              <a:ext uri="{FF2B5EF4-FFF2-40B4-BE49-F238E27FC236}">
                <a16:creationId xmlns:a16="http://schemas.microsoft.com/office/drawing/2014/main" id="{0AE20381-0150-ABDF-3C66-3E77DA79EEC4}"/>
              </a:ext>
            </a:extLst>
          </p:cNvPr>
          <p:cNvSpPr>
            <a:spLocks noGrp="1"/>
          </p:cNvSpPr>
          <p:nvPr>
            <p:ph type="ftr" sz="quarter" idx="15"/>
          </p:nvPr>
        </p:nvSpPr>
        <p:spPr/>
        <p:txBody>
          <a:bodyPr/>
          <a:lstStyle/>
          <a:p>
            <a:endParaRPr lang="en-US"/>
          </a:p>
        </p:txBody>
      </p:sp>
      <p:sp>
        <p:nvSpPr>
          <p:cNvPr id="5" name="Slide Number Placeholder 4">
            <a:extLst>
              <a:ext uri="{FF2B5EF4-FFF2-40B4-BE49-F238E27FC236}">
                <a16:creationId xmlns:a16="http://schemas.microsoft.com/office/drawing/2014/main" id="{33AD7FDD-1157-5BB4-4A9F-3F35CE7FF476}"/>
              </a:ext>
            </a:extLst>
          </p:cNvPr>
          <p:cNvSpPr>
            <a:spLocks noGrp="1"/>
          </p:cNvSpPr>
          <p:nvPr>
            <p:ph type="sldNum" sz="quarter" idx="16"/>
          </p:nvPr>
        </p:nvSpPr>
        <p:spPr/>
        <p:txBody>
          <a:bodyPr/>
          <a:lstStyle/>
          <a:p>
            <a:fld id="{27CE633F-9882-4A5C-83A2-1109D0C73261}" type="slidenum">
              <a:rPr lang="en-US" smtClean="0"/>
              <a:pPr/>
              <a:t>‹#›</a:t>
            </a:fld>
            <a:endParaRPr lang="en-US"/>
          </a:p>
        </p:txBody>
      </p:sp>
      <p:sp>
        <p:nvSpPr>
          <p:cNvPr id="10" name="Content Placeholder 9">
            <a:extLst>
              <a:ext uri="{FF2B5EF4-FFF2-40B4-BE49-F238E27FC236}">
                <a16:creationId xmlns:a16="http://schemas.microsoft.com/office/drawing/2014/main" id="{5B446035-33B1-F0D9-18B1-58E177267E3A}"/>
              </a:ext>
            </a:extLst>
          </p:cNvPr>
          <p:cNvSpPr>
            <a:spLocks noGrp="1"/>
          </p:cNvSpPr>
          <p:nvPr>
            <p:ph sz="quarter" idx="17" hasCustomPrompt="1"/>
          </p:nvPr>
        </p:nvSpPr>
        <p:spPr>
          <a:xfrm>
            <a:off x="274638" y="766763"/>
            <a:ext cx="11320462" cy="3489325"/>
          </a:xfrm>
        </p:spPr>
        <p:txBody>
          <a:bodyPr/>
          <a:lstStyle>
            <a:lvl1pPr>
              <a:lnSpc>
                <a:spcPct val="85000"/>
              </a:lnSpc>
              <a:defRPr sz="24000">
                <a:gradFill>
                  <a:gsLst>
                    <a:gs pos="0">
                      <a:schemeClr val="accent6"/>
                    </a:gs>
                    <a:gs pos="46000">
                      <a:schemeClr val="accent1"/>
                    </a:gs>
                    <a:gs pos="100000">
                      <a:schemeClr val="accent3">
                        <a:lumMod val="60000"/>
                        <a:lumOff val="40000"/>
                      </a:schemeClr>
                    </a:gs>
                  </a:gsLst>
                  <a:lin ang="4200000" scaled="0"/>
                </a:gradFill>
                <a:latin typeface="+mj-lt"/>
              </a:defRPr>
            </a:lvl1pPr>
          </a:lstStyle>
          <a:p>
            <a:pPr lvl="0"/>
            <a:r>
              <a:rPr lang="en-US" dirty="0"/>
              <a:t>##%</a:t>
            </a:r>
          </a:p>
        </p:txBody>
      </p:sp>
      <p:cxnSp>
        <p:nvCxnSpPr>
          <p:cNvPr id="6" name="Straight Connector 5">
            <a:extLst>
              <a:ext uri="{FF2B5EF4-FFF2-40B4-BE49-F238E27FC236}">
                <a16:creationId xmlns:a16="http://schemas.microsoft.com/office/drawing/2014/main" id="{9F77A56B-CD68-22F4-F473-A2063E81D70D}"/>
              </a:ext>
            </a:extLst>
          </p:cNvPr>
          <p:cNvCxnSpPr>
            <a:cxnSpLocks/>
          </p:cNvCxnSpPr>
          <p:nvPr/>
        </p:nvCxnSpPr>
        <p:spPr>
          <a:xfrm flipH="1">
            <a:off x="394716" y="4662243"/>
            <a:ext cx="11402568" cy="0"/>
          </a:xfrm>
          <a:prstGeom prst="line">
            <a:avLst/>
          </a:prstGeom>
          <a:ln w="6350">
            <a:solidFill>
              <a:schemeClr val="tx1">
                <a:lumMod val="50000"/>
                <a:alpha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6557011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Statement">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0BED7B15-76E6-E98E-A0BB-6188FC145CDD}"/>
              </a:ext>
            </a:extLst>
          </p:cNvPr>
          <p:cNvSpPr/>
          <p:nvPr/>
        </p:nvSpPr>
        <p:spPr>
          <a:xfrm rot="10800000" flipH="1">
            <a:off x="-1" y="0"/>
            <a:ext cx="12192002" cy="6858000"/>
          </a:xfrm>
          <a:prstGeom prst="rect">
            <a:avLst/>
          </a:prstGeom>
          <a:gradFill flip="none" rotWithShape="1">
            <a:gsLst>
              <a:gs pos="50000">
                <a:schemeClr val="accent3">
                  <a:lumMod val="60000"/>
                  <a:lumOff val="40000"/>
                  <a:alpha val="75000"/>
                </a:schemeClr>
              </a:gs>
              <a:gs pos="0">
                <a:schemeClr val="accent1">
                  <a:lumMod val="50000"/>
                </a:schemeClr>
              </a:gs>
              <a:gs pos="100000">
                <a:schemeClr val="accent4">
                  <a:lumMod val="50000"/>
                </a:schemeClr>
              </a:gs>
              <a:gs pos="85000">
                <a:schemeClr val="accent2">
                  <a:lumMod val="75000"/>
                </a:schemeClr>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A3602343-A974-BE4B-41E6-58237921FB4D}"/>
              </a:ext>
            </a:extLst>
          </p:cNvPr>
          <p:cNvSpPr/>
          <p:nvPr/>
        </p:nvSpPr>
        <p:spPr>
          <a:xfrm flipH="1">
            <a:off x="3683466" y="0"/>
            <a:ext cx="8508534" cy="6858000"/>
          </a:xfrm>
          <a:prstGeom prst="rect">
            <a:avLst/>
          </a:prstGeom>
          <a:gradFill flip="none" rotWithShape="1">
            <a:gsLst>
              <a:gs pos="6000">
                <a:schemeClr val="accent3">
                  <a:lumMod val="40000"/>
                  <a:lumOff val="60000"/>
                </a:schemeClr>
              </a:gs>
              <a:gs pos="73000">
                <a:schemeClr val="accent3">
                  <a:alpha val="0"/>
                </a:schemeClr>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51022E84-7D91-EFA0-CBCA-F9AC98E6181F}"/>
              </a:ext>
            </a:extLst>
          </p:cNvPr>
          <p:cNvSpPr/>
          <p:nvPr/>
        </p:nvSpPr>
        <p:spPr>
          <a:xfrm rot="5400000">
            <a:off x="1670408" y="-1670408"/>
            <a:ext cx="7492544" cy="10833360"/>
          </a:xfrm>
          <a:prstGeom prst="rect">
            <a:avLst/>
          </a:prstGeom>
          <a:gradFill flip="none" rotWithShape="1">
            <a:gsLst>
              <a:gs pos="58000">
                <a:schemeClr val="accent2">
                  <a:alpha val="0"/>
                </a:schemeClr>
              </a:gs>
              <a:gs pos="98000">
                <a:schemeClr val="accent6">
                  <a:lumMod val="75000"/>
                </a:schemeClr>
              </a:gs>
            </a:gsLst>
            <a:lin ang="9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67344"/>
          </a:xfrm>
        </p:spPr>
        <p:txBody>
          <a:bodyPr/>
          <a:lstStyle/>
          <a:p>
            <a:r>
              <a:rPr lang="en-US"/>
              <a:t>Click to edit Master title style</a:t>
            </a:r>
          </a:p>
        </p:txBody>
      </p:sp>
      <p:sp>
        <p:nvSpPr>
          <p:cNvPr id="3" name="Rectangle 2">
            <a:extLst>
              <a:ext uri="{FF2B5EF4-FFF2-40B4-BE49-F238E27FC236}">
                <a16:creationId xmlns:a16="http://schemas.microsoft.com/office/drawing/2014/main" id="{67DA0DC0-3518-750A-3821-192C03B2D059}"/>
              </a:ext>
            </a:extLst>
          </p:cNvPr>
          <p:cNvSpPr/>
          <p:nvPr/>
        </p:nvSpPr>
        <p:spPr>
          <a:xfrm rot="10800000">
            <a:off x="5031742" y="-20336"/>
            <a:ext cx="7160258" cy="6878336"/>
          </a:xfrm>
          <a:prstGeom prst="rect">
            <a:avLst/>
          </a:prstGeom>
          <a:gradFill>
            <a:gsLst>
              <a:gs pos="30000">
                <a:schemeClr val="accent4">
                  <a:lumMod val="60000"/>
                  <a:lumOff val="40000"/>
                  <a:alpha val="0"/>
                </a:schemeClr>
              </a:gs>
              <a:gs pos="89000">
                <a:schemeClr val="bg2"/>
              </a:gs>
            </a:gsLst>
            <a:lin ang="96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B5B402F4-533A-849C-ACAD-039056A5D174}"/>
              </a:ext>
            </a:extLst>
          </p:cNvPr>
          <p:cNvSpPr/>
          <p:nvPr/>
        </p:nvSpPr>
        <p:spPr>
          <a:xfrm flipH="1">
            <a:off x="8961" y="2704579"/>
            <a:ext cx="12183038" cy="4153421"/>
          </a:xfrm>
          <a:prstGeom prst="rect">
            <a:avLst/>
          </a:prstGeom>
          <a:gradFill flip="none" rotWithShape="1">
            <a:gsLst>
              <a:gs pos="20000">
                <a:schemeClr val="accent1">
                  <a:alpha val="0"/>
                </a:schemeClr>
              </a:gs>
              <a:gs pos="68000">
                <a:schemeClr val="bg2">
                  <a:alpha val="67000"/>
                </a:schemeClr>
              </a:gs>
              <a:gs pos="90000">
                <a:schemeClr val="bg2"/>
              </a:gs>
            </a:gsLst>
            <a:lin ang="4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Date Placeholder 5">
            <a:extLst>
              <a:ext uri="{FF2B5EF4-FFF2-40B4-BE49-F238E27FC236}">
                <a16:creationId xmlns:a16="http://schemas.microsoft.com/office/drawing/2014/main" id="{E9E12D21-0607-5120-F81C-6E1DA0652CFB}"/>
              </a:ext>
            </a:extLst>
          </p:cNvPr>
          <p:cNvSpPr>
            <a:spLocks noGrp="1"/>
          </p:cNvSpPr>
          <p:nvPr>
            <p:ph type="dt" sz="half" idx="14"/>
          </p:nvPr>
        </p:nvSpPr>
        <p:spPr/>
        <p:txBody>
          <a:bodyPr/>
          <a:lstStyle/>
          <a:p>
            <a:fld id="{6A4B53A7-3209-46A6-9454-F38EAC8F11E7}" type="datetimeFigureOut">
              <a:rPr lang="en-US" smtClean="0"/>
              <a:pPr/>
              <a:t>10/10/2026</a:t>
            </a:fld>
            <a:endParaRPr lang="en-US" dirty="0"/>
          </a:p>
        </p:txBody>
      </p:sp>
      <p:sp>
        <p:nvSpPr>
          <p:cNvPr id="8" name="Footer Placeholder 7">
            <a:extLst>
              <a:ext uri="{FF2B5EF4-FFF2-40B4-BE49-F238E27FC236}">
                <a16:creationId xmlns:a16="http://schemas.microsoft.com/office/drawing/2014/main" id="{E0E9E314-CB58-F3CE-7C32-D6103621A2D5}"/>
              </a:ext>
            </a:extLst>
          </p:cNvPr>
          <p:cNvSpPr>
            <a:spLocks noGrp="1"/>
          </p:cNvSpPr>
          <p:nvPr>
            <p:ph type="ftr" sz="quarter" idx="15"/>
          </p:nvPr>
        </p:nvSpPr>
        <p:spPr/>
        <p:txBody>
          <a:bodyPr/>
          <a:lstStyle/>
          <a:p>
            <a:endParaRPr lang="en-US"/>
          </a:p>
        </p:txBody>
      </p:sp>
      <p:sp>
        <p:nvSpPr>
          <p:cNvPr id="9" name="Slide Number Placeholder 8">
            <a:extLst>
              <a:ext uri="{FF2B5EF4-FFF2-40B4-BE49-F238E27FC236}">
                <a16:creationId xmlns:a16="http://schemas.microsoft.com/office/drawing/2014/main" id="{20A1B35F-4D88-6EA9-8D55-4133CD961AF1}"/>
              </a:ext>
            </a:extLst>
          </p:cNvPr>
          <p:cNvSpPr>
            <a:spLocks noGrp="1"/>
          </p:cNvSpPr>
          <p:nvPr>
            <p:ph type="sldNum" sz="quarter" idx="16"/>
          </p:nvPr>
        </p:nvSpPr>
        <p:spPr/>
        <p:txBody>
          <a:bodyPr/>
          <a:lstStyle/>
          <a:p>
            <a:fld id="{27CE633F-9882-4A5C-83A2-1109D0C73261}" type="slidenum">
              <a:rPr lang="en-US" smtClean="0"/>
              <a:pPr/>
              <a:t>‹#›</a:t>
            </a:fld>
            <a:endParaRPr lang="en-US"/>
          </a:p>
        </p:txBody>
      </p:sp>
      <p:sp>
        <p:nvSpPr>
          <p:cNvPr id="10" name="Content Placeholder 9">
            <a:extLst>
              <a:ext uri="{FF2B5EF4-FFF2-40B4-BE49-F238E27FC236}">
                <a16:creationId xmlns:a16="http://schemas.microsoft.com/office/drawing/2014/main" id="{88124DA4-1249-371C-65BA-0AAC0239D4C1}"/>
              </a:ext>
            </a:extLst>
          </p:cNvPr>
          <p:cNvSpPr>
            <a:spLocks noGrp="1"/>
          </p:cNvSpPr>
          <p:nvPr>
            <p:ph sz="quarter" idx="17" hasCustomPrompt="1"/>
          </p:nvPr>
        </p:nvSpPr>
        <p:spPr>
          <a:xfrm>
            <a:off x="274320" y="2704946"/>
            <a:ext cx="9801225" cy="3538538"/>
          </a:xfrm>
        </p:spPr>
        <p:txBody>
          <a:bodyPr anchor="b"/>
          <a:lstStyle>
            <a:lvl1pPr>
              <a:lnSpc>
                <a:spcPct val="100000"/>
              </a:lnSpc>
              <a:defRPr sz="5400"/>
            </a:lvl1pPr>
            <a:lvl2pPr>
              <a:lnSpc>
                <a:spcPct val="100000"/>
              </a:lnSpc>
              <a:defRPr sz="4800"/>
            </a:lvl2pPr>
            <a:lvl3pPr>
              <a:lnSpc>
                <a:spcPct val="100000"/>
              </a:lnSpc>
              <a:defRPr sz="4400"/>
            </a:lvl3pPr>
            <a:lvl4pPr>
              <a:lnSpc>
                <a:spcPct val="100000"/>
              </a:lnSpc>
              <a:defRPr sz="4000"/>
            </a:lvl4pPr>
            <a:lvl5pPr>
              <a:lnSpc>
                <a:spcPct val="100000"/>
              </a:lnSpc>
              <a:defRPr sz="3600"/>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026861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5008CFE4-4AC8-17F9-C6E2-22D96CF81069}"/>
              </a:ext>
            </a:extLst>
          </p:cNvPr>
          <p:cNvSpPr/>
          <p:nvPr/>
        </p:nvSpPr>
        <p:spPr>
          <a:xfrm>
            <a:off x="0" y="0"/>
            <a:ext cx="12192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Rectangle 7">
            <a:extLst>
              <a:ext uri="{FF2B5EF4-FFF2-40B4-BE49-F238E27FC236}">
                <a16:creationId xmlns:a16="http://schemas.microsoft.com/office/drawing/2014/main" id="{8B774BFB-EECC-C995-E701-4CCEB032FCDB}"/>
              </a:ext>
              <a:ext uri="{C183D7F6-B498-43B3-948B-1728B52AA6E4}">
                <adec:decorative xmlns:adec="http://schemas.microsoft.com/office/drawing/2017/decorative" val="1"/>
              </a:ext>
            </a:extLst>
          </p:cNvPr>
          <p:cNvSpPr/>
          <p:nvPr/>
        </p:nvSpPr>
        <p:spPr>
          <a:xfrm>
            <a:off x="0" y="3861412"/>
            <a:ext cx="12192000" cy="3010777"/>
          </a:xfrm>
          <a:prstGeom prst="rect">
            <a:avLst/>
          </a:prstGeom>
          <a:gradFill flip="none" rotWithShape="1">
            <a:gsLst>
              <a:gs pos="0">
                <a:schemeClr val="accent3">
                  <a:lumMod val="60000"/>
                  <a:lumOff val="40000"/>
                  <a:alpha val="70000"/>
                </a:schemeClr>
              </a:gs>
              <a:gs pos="50000">
                <a:schemeClr val="bg2">
                  <a:alpha val="0"/>
                </a:schemeClr>
              </a:gs>
            </a:gsLst>
            <a:lin ang="1716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solidFill>
                <a:schemeClr val="tx1"/>
              </a:solidFill>
            </a:endParaRPr>
          </a:p>
        </p:txBody>
      </p:sp>
      <p:sp>
        <p:nvSpPr>
          <p:cNvPr id="9" name="Rectangle 8">
            <a:extLst>
              <a:ext uri="{FF2B5EF4-FFF2-40B4-BE49-F238E27FC236}">
                <a16:creationId xmlns:a16="http://schemas.microsoft.com/office/drawing/2014/main" id="{CD2E260E-763F-A06B-2808-39975829F205}"/>
              </a:ext>
            </a:extLst>
          </p:cNvPr>
          <p:cNvSpPr/>
          <p:nvPr/>
        </p:nvSpPr>
        <p:spPr>
          <a:xfrm rot="5400000" flipH="1">
            <a:off x="2667005" y="-2666996"/>
            <a:ext cx="6857996" cy="12191993"/>
          </a:xfrm>
          <a:prstGeom prst="rect">
            <a:avLst/>
          </a:prstGeom>
          <a:gradFill>
            <a:gsLst>
              <a:gs pos="0">
                <a:schemeClr val="bg1"/>
              </a:gs>
              <a:gs pos="100000">
                <a:schemeClr val="accent1">
                  <a:lumMod val="75000"/>
                  <a:alpha val="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8E82642F-D94D-7313-EB9D-48E3CBEDD19C}"/>
              </a:ext>
            </a:extLst>
          </p:cNvPr>
          <p:cNvSpPr/>
          <p:nvPr/>
        </p:nvSpPr>
        <p:spPr>
          <a:xfrm rot="16200000" flipH="1">
            <a:off x="4381500" y="-4373435"/>
            <a:ext cx="3429000" cy="12175870"/>
          </a:xfrm>
          <a:prstGeom prst="rect">
            <a:avLst/>
          </a:prstGeom>
          <a:gradFill flip="none" rotWithShape="1">
            <a:gsLst>
              <a:gs pos="0">
                <a:schemeClr val="accent2"/>
              </a:gs>
              <a:gs pos="36000">
                <a:schemeClr val="accent6">
                  <a:alpha val="0"/>
                </a:schemeClr>
              </a:gs>
            </a:gsLst>
            <a:lin ang="21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823F0761-EA67-F7D1-62E4-095EADA262F0}"/>
              </a:ext>
            </a:extLst>
          </p:cNvPr>
          <p:cNvSpPr>
            <a:spLocks noGrp="1"/>
          </p:cNvSpPr>
          <p:nvPr>
            <p:ph type="title" hasCustomPrompt="1"/>
          </p:nvPr>
        </p:nvSpPr>
        <p:spPr>
          <a:xfrm>
            <a:off x="1866900" y="4967784"/>
            <a:ext cx="8484108" cy="1052015"/>
          </a:xfrm>
        </p:spPr>
        <p:txBody>
          <a:bodyPr anchor="ctr">
            <a:normAutofit/>
          </a:bodyPr>
          <a:lstStyle>
            <a:lvl1pPr marL="137160" indent="-137160">
              <a:lnSpc>
                <a:spcPct val="100000"/>
              </a:lnSpc>
              <a:defRPr sz="2000">
                <a:solidFill>
                  <a:schemeClr val="tx1"/>
                </a:solidFill>
              </a:defRPr>
            </a:lvl1pPr>
          </a:lstStyle>
          <a:p>
            <a:r>
              <a:rPr lang="en-US"/>
              <a:t>Quote Author</a:t>
            </a:r>
          </a:p>
        </p:txBody>
      </p:sp>
      <p:sp>
        <p:nvSpPr>
          <p:cNvPr id="3" name="Date Placeholder 2">
            <a:extLst>
              <a:ext uri="{FF2B5EF4-FFF2-40B4-BE49-F238E27FC236}">
                <a16:creationId xmlns:a16="http://schemas.microsoft.com/office/drawing/2014/main" id="{49A78CD0-57A9-DB86-E3A3-40628E6D68B7}"/>
              </a:ext>
            </a:extLst>
          </p:cNvPr>
          <p:cNvSpPr>
            <a:spLocks noGrp="1"/>
          </p:cNvSpPr>
          <p:nvPr>
            <p:ph type="dt" sz="half" idx="10"/>
          </p:nvPr>
        </p:nvSpPr>
        <p:spPr/>
        <p:txBody>
          <a:bodyPr/>
          <a:lstStyle>
            <a:lvl1pPr>
              <a:defRPr>
                <a:solidFill>
                  <a:schemeClr val="tx1"/>
                </a:solidFill>
              </a:defRPr>
            </a:lvl1pPr>
          </a:lstStyle>
          <a:p>
            <a:fld id="{6A4B53A7-3209-46A6-9454-F38EAC8F11E7}" type="datetimeFigureOut">
              <a:rPr lang="en-US" smtClean="0"/>
              <a:pPr/>
              <a:t>10/10/2026</a:t>
            </a:fld>
            <a:endParaRPr lang="en-US" dirty="0"/>
          </a:p>
        </p:txBody>
      </p:sp>
      <p:sp>
        <p:nvSpPr>
          <p:cNvPr id="4" name="Footer Placeholder 3">
            <a:extLst>
              <a:ext uri="{FF2B5EF4-FFF2-40B4-BE49-F238E27FC236}">
                <a16:creationId xmlns:a16="http://schemas.microsoft.com/office/drawing/2014/main" id="{B54C2DF4-76B6-1299-74E1-66F403C01A3C}"/>
              </a:ext>
            </a:extLst>
          </p:cNvPr>
          <p:cNvSpPr>
            <a:spLocks noGrp="1"/>
          </p:cNvSpPr>
          <p:nvPr>
            <p:ph type="ftr" sz="quarter" idx="11"/>
          </p:nvPr>
        </p:nvSpPr>
        <p:spPr/>
        <p:txBody>
          <a:bodyPr/>
          <a:lstStyle>
            <a:lvl1pPr>
              <a:defRPr>
                <a:solidFill>
                  <a:schemeClr val="tx1"/>
                </a:solidFill>
              </a:defRPr>
            </a:lvl1pPr>
          </a:lstStyle>
          <a:p>
            <a:endParaRPr lang="en-US"/>
          </a:p>
        </p:txBody>
      </p:sp>
      <p:sp>
        <p:nvSpPr>
          <p:cNvPr id="5" name="Slide Number Placeholder 4">
            <a:extLst>
              <a:ext uri="{FF2B5EF4-FFF2-40B4-BE49-F238E27FC236}">
                <a16:creationId xmlns:a16="http://schemas.microsoft.com/office/drawing/2014/main" id="{2535CA15-3DFE-125B-C658-77179EDEA2F0}"/>
              </a:ext>
            </a:extLst>
          </p:cNvPr>
          <p:cNvSpPr>
            <a:spLocks noGrp="1"/>
          </p:cNvSpPr>
          <p:nvPr>
            <p:ph type="sldNum" sz="quarter" idx="12"/>
          </p:nvPr>
        </p:nvSpPr>
        <p:spPr/>
        <p:txBody>
          <a:bodyPr/>
          <a:lstStyle>
            <a:lvl1pPr>
              <a:defRPr>
                <a:solidFill>
                  <a:schemeClr val="tx1"/>
                </a:solidFill>
              </a:defRPr>
            </a:lvl1pPr>
          </a:lstStyle>
          <a:p>
            <a:fld id="{27CE633F-9882-4A5C-83A2-1109D0C73261}" type="slidenum">
              <a:rPr lang="en-US" smtClean="0"/>
              <a:pPr/>
              <a:t>‹#›</a:t>
            </a:fld>
            <a:endParaRPr lang="en-US"/>
          </a:p>
        </p:txBody>
      </p:sp>
      <p:sp>
        <p:nvSpPr>
          <p:cNvPr id="7" name="Content Placeholder 6">
            <a:extLst>
              <a:ext uri="{FF2B5EF4-FFF2-40B4-BE49-F238E27FC236}">
                <a16:creationId xmlns:a16="http://schemas.microsoft.com/office/drawing/2014/main" id="{E5FAB025-061F-4B04-451A-37E42755863E}"/>
              </a:ext>
            </a:extLst>
          </p:cNvPr>
          <p:cNvSpPr>
            <a:spLocks noGrp="1"/>
          </p:cNvSpPr>
          <p:nvPr>
            <p:ph sz="quarter" idx="13" hasCustomPrompt="1"/>
          </p:nvPr>
        </p:nvSpPr>
        <p:spPr>
          <a:xfrm>
            <a:off x="1866900" y="1405719"/>
            <a:ext cx="8484108" cy="3087622"/>
          </a:xfrm>
        </p:spPr>
        <p:txBody>
          <a:bodyPr vert="horz" lIns="91440" tIns="45720" rIns="91440" bIns="45720" rtlCol="0" anchor="ctr">
            <a:noAutofit/>
          </a:bodyPr>
          <a:lstStyle>
            <a:lvl1pPr marL="0" indent="0">
              <a:lnSpc>
                <a:spcPct val="100000"/>
              </a:lnSpc>
              <a:buNone/>
              <a:defRPr lang="en-US" sz="4000" b="0" dirty="0">
                <a:solidFill>
                  <a:schemeClr val="tx1"/>
                </a:solidFill>
              </a:defRPr>
            </a:lvl1pPr>
            <a:lvl2pPr marL="228600" indent="0">
              <a:lnSpc>
                <a:spcPct val="100000"/>
              </a:lnSpc>
              <a:buNone/>
              <a:defRPr lang="en-US" sz="4000" b="0" dirty="0">
                <a:solidFill>
                  <a:schemeClr val="tx1"/>
                </a:solidFill>
              </a:defRPr>
            </a:lvl2pPr>
            <a:lvl3pPr marL="457200" indent="0">
              <a:lnSpc>
                <a:spcPct val="100000"/>
              </a:lnSpc>
              <a:buNone/>
              <a:defRPr lang="en-US" sz="4000" b="0" dirty="0">
                <a:solidFill>
                  <a:schemeClr val="tx1"/>
                </a:solidFill>
              </a:defRPr>
            </a:lvl3pPr>
            <a:lvl4pPr marL="685800" indent="0">
              <a:lnSpc>
                <a:spcPct val="100000"/>
              </a:lnSpc>
              <a:buNone/>
              <a:defRPr lang="en-US" sz="4000" b="0" dirty="0">
                <a:solidFill>
                  <a:schemeClr val="tx1"/>
                </a:solidFill>
              </a:defRPr>
            </a:lvl4pPr>
            <a:lvl5pPr marL="914400" indent="0">
              <a:lnSpc>
                <a:spcPct val="100000"/>
              </a:lnSpc>
              <a:buNone/>
              <a:defRPr lang="en-US" sz="3600" b="0" dirty="0">
                <a:solidFill>
                  <a:schemeClr val="tx1"/>
                </a:solidFill>
              </a:defRPr>
            </a:lvl5pPr>
          </a:lstStyle>
          <a:p>
            <a:pPr lvl="0"/>
            <a:r>
              <a:rPr lang="en-US" dirty="0"/>
              <a:t>Click to add Quote</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6" name="Straight Connector 5">
            <a:extLst>
              <a:ext uri="{FF2B5EF4-FFF2-40B4-BE49-F238E27FC236}">
                <a16:creationId xmlns:a16="http://schemas.microsoft.com/office/drawing/2014/main" id="{8D1ECC83-D6FA-D54B-81F2-EE93577E016F}"/>
              </a:ext>
            </a:extLst>
          </p:cNvPr>
          <p:cNvCxnSpPr>
            <a:cxnSpLocks/>
          </p:cNvCxnSpPr>
          <p:nvPr/>
        </p:nvCxnSpPr>
        <p:spPr>
          <a:xfrm flipH="1">
            <a:off x="2077285" y="4810814"/>
            <a:ext cx="8273723" cy="0"/>
          </a:xfrm>
          <a:prstGeom prst="line">
            <a:avLst/>
          </a:prstGeom>
          <a:ln w="6350">
            <a:solidFill>
              <a:schemeClr val="tx1">
                <a:lumMod val="75000"/>
                <a:alpha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524925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Conclus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301752" y="762000"/>
            <a:ext cx="7012885" cy="1381432"/>
          </a:xfrm>
        </p:spPr>
        <p:txBody>
          <a:bodyPr anchor="t">
            <a:noAutofit/>
          </a:bodyPr>
          <a:lstStyle>
            <a:lvl1pPr>
              <a:defRPr sz="4400">
                <a:solidFill>
                  <a:schemeClr val="tx1"/>
                </a:solidFill>
              </a:defRPr>
            </a:lvl1pPr>
          </a:lstStyle>
          <a:p>
            <a:r>
              <a:rPr lang="en-US"/>
              <a:t>Click to edit Master title style</a:t>
            </a:r>
          </a:p>
        </p:txBody>
      </p:sp>
      <p:sp>
        <p:nvSpPr>
          <p:cNvPr id="4" name="Date Placeholder 3">
            <a:extLst>
              <a:ext uri="{FF2B5EF4-FFF2-40B4-BE49-F238E27FC236}">
                <a16:creationId xmlns:a16="http://schemas.microsoft.com/office/drawing/2014/main" id="{5C52CF0D-DCF6-2401-8AD6-ED12BCF0D0F7}"/>
              </a:ext>
            </a:extLst>
          </p:cNvPr>
          <p:cNvSpPr>
            <a:spLocks noGrp="1"/>
          </p:cNvSpPr>
          <p:nvPr>
            <p:ph type="dt" sz="half" idx="14"/>
          </p:nvPr>
        </p:nvSpPr>
        <p:spPr/>
        <p:txBody>
          <a:bodyPr/>
          <a:lstStyle/>
          <a:p>
            <a:fld id="{6A4B53A7-3209-46A6-9454-F38EAC8F11E7}" type="datetimeFigureOut">
              <a:rPr lang="en-US" smtClean="0"/>
              <a:pPr/>
              <a:t>10/10/2026</a:t>
            </a:fld>
            <a:endParaRPr lang="en-US" dirty="0"/>
          </a:p>
        </p:txBody>
      </p:sp>
      <p:sp>
        <p:nvSpPr>
          <p:cNvPr id="5" name="Footer Placeholder 4">
            <a:extLst>
              <a:ext uri="{FF2B5EF4-FFF2-40B4-BE49-F238E27FC236}">
                <a16:creationId xmlns:a16="http://schemas.microsoft.com/office/drawing/2014/main" id="{A67F5585-231E-4B46-143C-086AE5C56D2F}"/>
              </a:ext>
            </a:extLst>
          </p:cNvPr>
          <p:cNvSpPr>
            <a:spLocks noGrp="1"/>
          </p:cNvSpPr>
          <p:nvPr>
            <p:ph type="ftr" sz="quarter" idx="15"/>
          </p:nvPr>
        </p:nvSpPr>
        <p:spPr/>
        <p:txBody>
          <a:bodyPr/>
          <a:lstStyle/>
          <a:p>
            <a:endParaRPr lang="en-US"/>
          </a:p>
        </p:txBody>
      </p:sp>
      <p:sp>
        <p:nvSpPr>
          <p:cNvPr id="6" name="Slide Number Placeholder 5">
            <a:extLst>
              <a:ext uri="{FF2B5EF4-FFF2-40B4-BE49-F238E27FC236}">
                <a16:creationId xmlns:a16="http://schemas.microsoft.com/office/drawing/2014/main" id="{90CE8D9E-59BD-DBC5-F43C-8A6A21AE2F10}"/>
              </a:ext>
            </a:extLst>
          </p:cNvPr>
          <p:cNvSpPr>
            <a:spLocks noGrp="1"/>
          </p:cNvSpPr>
          <p:nvPr>
            <p:ph type="sldNum" sz="quarter" idx="16"/>
          </p:nvPr>
        </p:nvSpPr>
        <p:spPr/>
        <p:txBody>
          <a:bodyPr/>
          <a:lstStyle/>
          <a:p>
            <a:fld id="{27CE633F-9882-4A5C-83A2-1109D0C73261}" type="slidenum">
              <a:rPr lang="en-US" smtClean="0"/>
              <a:pPr/>
              <a:t>‹#›</a:t>
            </a:fld>
            <a:endParaRPr lang="en-US"/>
          </a:p>
        </p:txBody>
      </p:sp>
      <p:cxnSp>
        <p:nvCxnSpPr>
          <p:cNvPr id="3" name="Straight Connector 2">
            <a:extLst>
              <a:ext uri="{FF2B5EF4-FFF2-40B4-BE49-F238E27FC236}">
                <a16:creationId xmlns:a16="http://schemas.microsoft.com/office/drawing/2014/main" id="{9ABA73FC-7BD1-70E0-E0BB-062C0B9E495C}"/>
              </a:ext>
            </a:extLst>
          </p:cNvPr>
          <p:cNvCxnSpPr>
            <a:cxnSpLocks/>
          </p:cNvCxnSpPr>
          <p:nvPr/>
        </p:nvCxnSpPr>
        <p:spPr>
          <a:xfrm flipH="1">
            <a:off x="394716" y="3032970"/>
            <a:ext cx="11402568" cy="0"/>
          </a:xfrm>
          <a:prstGeom prst="line">
            <a:avLst/>
          </a:prstGeom>
          <a:ln w="6350">
            <a:solidFill>
              <a:schemeClr val="tx1">
                <a:lumMod val="50000"/>
                <a:alpha val="60000"/>
              </a:schemeClr>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DE12F779-E4E9-1000-6D97-63D7AD0CD426}"/>
              </a:ext>
            </a:extLst>
          </p:cNvPr>
          <p:cNvSpPr/>
          <p:nvPr/>
        </p:nvSpPr>
        <p:spPr>
          <a:xfrm rot="5400000" flipH="1">
            <a:off x="4765041" y="-568961"/>
            <a:ext cx="2661919" cy="12192002"/>
          </a:xfrm>
          <a:prstGeom prst="rect">
            <a:avLst/>
          </a:prstGeom>
          <a:gradFill>
            <a:gsLst>
              <a:gs pos="51000">
                <a:schemeClr val="bg2">
                  <a:alpha val="0"/>
                </a:schemeClr>
              </a:gs>
              <a:gs pos="98276">
                <a:schemeClr val="tx2"/>
              </a:gs>
              <a:gs pos="85000">
                <a:schemeClr val="accent1">
                  <a:alpha val="8500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B11177CF-A7A2-912C-416D-E7E03D2C5291}"/>
              </a:ext>
            </a:extLst>
          </p:cNvPr>
          <p:cNvSpPr/>
          <p:nvPr/>
        </p:nvSpPr>
        <p:spPr>
          <a:xfrm rot="5400000" flipH="1">
            <a:off x="4516120" y="-817882"/>
            <a:ext cx="3159760" cy="12192003"/>
          </a:xfrm>
          <a:prstGeom prst="rect">
            <a:avLst/>
          </a:prstGeom>
          <a:gradFill>
            <a:gsLst>
              <a:gs pos="62000">
                <a:schemeClr val="bg2">
                  <a:alpha val="0"/>
                </a:schemeClr>
              </a:gs>
              <a:gs pos="98276">
                <a:schemeClr val="accent5"/>
              </a:gs>
              <a:gs pos="88000">
                <a:schemeClr val="accent3">
                  <a:alpha val="49000"/>
                </a:schemeClr>
              </a:gs>
            </a:gsLst>
            <a:lin ang="103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503230" y="3429000"/>
            <a:ext cx="11171699" cy="2465612"/>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1072985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Conclusion 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A3CA1D0-5ABF-E529-5411-F834222E48FC}"/>
              </a:ext>
            </a:extLst>
          </p:cNvPr>
          <p:cNvSpPr/>
          <p:nvPr/>
        </p:nvSpPr>
        <p:spPr>
          <a:xfrm rot="5400000">
            <a:off x="5020923" y="-2430130"/>
            <a:ext cx="1825034" cy="11866880"/>
          </a:xfrm>
          <a:prstGeom prst="rect">
            <a:avLst/>
          </a:prstGeom>
          <a:gradFill>
            <a:gsLst>
              <a:gs pos="41000">
                <a:schemeClr val="bg1">
                  <a:alpha val="0"/>
                </a:schemeClr>
              </a:gs>
              <a:gs pos="85612">
                <a:schemeClr val="accent4">
                  <a:alpha val="78000"/>
                </a:schemeClr>
              </a:gs>
              <a:gs pos="100000">
                <a:schemeClr val="accent6"/>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740F5D87-BF9C-3DAE-D977-87A4FA7749F4}"/>
              </a:ext>
            </a:extLst>
          </p:cNvPr>
          <p:cNvSpPr/>
          <p:nvPr/>
        </p:nvSpPr>
        <p:spPr>
          <a:xfrm rot="10800000" flipH="1">
            <a:off x="0" y="2590790"/>
            <a:ext cx="12192000" cy="1825033"/>
          </a:xfrm>
          <a:prstGeom prst="rect">
            <a:avLst/>
          </a:prstGeom>
          <a:gradFill>
            <a:gsLst>
              <a:gs pos="68000">
                <a:schemeClr val="bg2">
                  <a:alpha val="0"/>
                </a:schemeClr>
              </a:gs>
              <a:gs pos="98851">
                <a:schemeClr val="accent5">
                  <a:lumMod val="60000"/>
                  <a:lumOff val="40000"/>
                </a:schemeClr>
              </a:gs>
              <a:gs pos="89000">
                <a:schemeClr val="accent3">
                  <a:lumMod val="60000"/>
                  <a:lumOff val="40000"/>
                  <a:alpha val="35000"/>
                </a:schemeClr>
              </a:gs>
            </a:gsLst>
            <a:lin ang="5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301752" y="762000"/>
            <a:ext cx="6095999" cy="1454506"/>
          </a:xfrm>
        </p:spPr>
        <p:txBody>
          <a:bodyPr anchor="t">
            <a:normAutofit/>
          </a:bodyPr>
          <a:lstStyle>
            <a:lvl1pPr>
              <a:defRPr sz="5400">
                <a:solidFill>
                  <a:schemeClr val="tx1"/>
                </a:solidFill>
              </a:defRPr>
            </a:lvl1pPr>
          </a:lstStyle>
          <a:p>
            <a:r>
              <a:rPr lang="en-US"/>
              <a:t>Click to edit Master title style</a:t>
            </a:r>
          </a:p>
        </p:txBody>
      </p:sp>
      <p:sp>
        <p:nvSpPr>
          <p:cNvPr id="3" name="Date Placeholder 2">
            <a:extLst>
              <a:ext uri="{FF2B5EF4-FFF2-40B4-BE49-F238E27FC236}">
                <a16:creationId xmlns:a16="http://schemas.microsoft.com/office/drawing/2014/main" id="{7CAECC89-C65D-CAD6-3F7F-24F67D81DCF1}"/>
              </a:ext>
            </a:extLst>
          </p:cNvPr>
          <p:cNvSpPr>
            <a:spLocks noGrp="1"/>
          </p:cNvSpPr>
          <p:nvPr>
            <p:ph type="dt" sz="half" idx="15"/>
          </p:nvPr>
        </p:nvSpPr>
        <p:spPr/>
        <p:txBody>
          <a:bodyPr/>
          <a:lstStyle/>
          <a:p>
            <a:fld id="{6A4B53A7-3209-46A6-9454-F38EAC8F11E7}" type="datetimeFigureOut">
              <a:rPr lang="en-US" smtClean="0"/>
              <a:pPr/>
              <a:t>10/10/2026</a:t>
            </a:fld>
            <a:endParaRPr lang="en-US" dirty="0"/>
          </a:p>
        </p:txBody>
      </p:sp>
      <p:sp>
        <p:nvSpPr>
          <p:cNvPr id="8" name="Footer Placeholder 7">
            <a:extLst>
              <a:ext uri="{FF2B5EF4-FFF2-40B4-BE49-F238E27FC236}">
                <a16:creationId xmlns:a16="http://schemas.microsoft.com/office/drawing/2014/main" id="{F664FAF8-D2CD-617D-EEE4-AFE7E979984A}"/>
              </a:ext>
            </a:extLst>
          </p:cNvPr>
          <p:cNvSpPr>
            <a:spLocks noGrp="1"/>
          </p:cNvSpPr>
          <p:nvPr>
            <p:ph type="ftr" sz="quarter" idx="16"/>
          </p:nvPr>
        </p:nvSpPr>
        <p:spPr/>
        <p:txBody>
          <a:bodyPr/>
          <a:lstStyle/>
          <a:p>
            <a:endParaRPr lang="en-US"/>
          </a:p>
        </p:txBody>
      </p:sp>
      <p:sp>
        <p:nvSpPr>
          <p:cNvPr id="9" name="Slide Number Placeholder 8">
            <a:extLst>
              <a:ext uri="{FF2B5EF4-FFF2-40B4-BE49-F238E27FC236}">
                <a16:creationId xmlns:a16="http://schemas.microsoft.com/office/drawing/2014/main" id="{B0DB779D-8A81-935C-F850-6C0DCAD5E6D1}"/>
              </a:ext>
            </a:extLst>
          </p:cNvPr>
          <p:cNvSpPr>
            <a:spLocks noGrp="1"/>
          </p:cNvSpPr>
          <p:nvPr>
            <p:ph type="sldNum" sz="quarter" idx="17"/>
          </p:nvPr>
        </p:nvSpPr>
        <p:spPr/>
        <p:txBody>
          <a:bodyPr/>
          <a:lstStyle/>
          <a:p>
            <a:fld id="{27CE633F-9882-4A5C-83A2-1109D0C73261}" type="slidenum">
              <a:rPr lang="en-US" smtClean="0"/>
              <a:pPr/>
              <a:t>‹#›</a:t>
            </a:fld>
            <a:endParaRPr lang="en-US"/>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7620000" y="3337560"/>
            <a:ext cx="3595171" cy="2828581"/>
          </a:xfrm>
        </p:spPr>
        <p:txBody>
          <a:bodyPr vert="horz" lIns="91440" tIns="45720" rIns="91440" bIns="45720" rtlCol="0">
            <a:normAutofit/>
          </a:bodyPr>
          <a:lstStyle>
            <a:lvl1pPr marL="0" indent="0">
              <a:buNone/>
              <a:defRPr lang="en-US" sz="1800" dirty="0"/>
            </a:lvl1pPr>
            <a:lvl2pPr marL="228600" indent="0">
              <a:buNone/>
              <a:defRPr lang="en-US" sz="1400" dirty="0"/>
            </a:lvl2pPr>
            <a:lvl3pPr marL="457200" indent="0">
              <a:buNone/>
              <a:defRPr lang="en-US" sz="1200" dirty="0"/>
            </a:lvl3pPr>
            <a:lvl4pPr marL="685800" indent="0">
              <a:buNone/>
              <a:defRPr lang="en-US" sz="1100" dirty="0"/>
            </a:lvl4pPr>
            <a:lvl5pPr marL="914400" indent="0">
              <a:buNone/>
              <a:defRPr lang="en-US" sz="105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6786392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01752" y="731520"/>
            <a:ext cx="10858500" cy="692389"/>
          </a:xfrm>
        </p:spPr>
        <p:txBody>
          <a:bodyPr/>
          <a:lstStyle>
            <a:lvl1pPr>
              <a:defRPr>
                <a:solidFill>
                  <a:schemeClr val="tx1"/>
                </a:solidFill>
              </a:defRPr>
            </a:lvl1pPr>
          </a:lstStyle>
          <a:p>
            <a:r>
              <a:rPr lang="en-US"/>
              <a:t>Click to edit Master title style</a:t>
            </a:r>
          </a:p>
        </p:txBody>
      </p:sp>
      <p:sp>
        <p:nvSpPr>
          <p:cNvPr id="3" name="Date Placeholder 2">
            <a:extLst>
              <a:ext uri="{FF2B5EF4-FFF2-40B4-BE49-F238E27FC236}">
                <a16:creationId xmlns:a16="http://schemas.microsoft.com/office/drawing/2014/main" id="{EC2184DE-1D38-B3AE-D560-557B3726B547}"/>
              </a:ext>
            </a:extLst>
          </p:cNvPr>
          <p:cNvSpPr>
            <a:spLocks noGrp="1"/>
          </p:cNvSpPr>
          <p:nvPr>
            <p:ph type="dt" sz="half" idx="15"/>
          </p:nvPr>
        </p:nvSpPr>
        <p:spPr/>
        <p:txBody>
          <a:bodyPr/>
          <a:lstStyle/>
          <a:p>
            <a:fld id="{6A4B53A7-3209-46A6-9454-F38EAC8F11E7}" type="datetimeFigureOut">
              <a:rPr lang="en-US" smtClean="0"/>
              <a:pPr/>
              <a:t>10/10/2026</a:t>
            </a:fld>
            <a:endParaRPr lang="en-US" dirty="0"/>
          </a:p>
        </p:txBody>
      </p:sp>
      <p:sp>
        <p:nvSpPr>
          <p:cNvPr id="4" name="Footer Placeholder 3">
            <a:extLst>
              <a:ext uri="{FF2B5EF4-FFF2-40B4-BE49-F238E27FC236}">
                <a16:creationId xmlns:a16="http://schemas.microsoft.com/office/drawing/2014/main" id="{392A082C-5D4A-4A20-87E3-9906B5F3BAF4}"/>
              </a:ext>
            </a:extLst>
          </p:cNvPr>
          <p:cNvSpPr>
            <a:spLocks noGrp="1"/>
          </p:cNvSpPr>
          <p:nvPr>
            <p:ph type="ftr" sz="quarter" idx="16"/>
          </p:nvPr>
        </p:nvSpPr>
        <p:spPr/>
        <p:txBody>
          <a:bodyPr/>
          <a:lstStyle/>
          <a:p>
            <a:endParaRPr lang="en-US"/>
          </a:p>
        </p:txBody>
      </p:sp>
      <p:sp>
        <p:nvSpPr>
          <p:cNvPr id="8" name="Slide Number Placeholder 7">
            <a:extLst>
              <a:ext uri="{FF2B5EF4-FFF2-40B4-BE49-F238E27FC236}">
                <a16:creationId xmlns:a16="http://schemas.microsoft.com/office/drawing/2014/main" id="{AD66BE47-AC20-1061-07AD-89A41D02F482}"/>
              </a:ext>
            </a:extLst>
          </p:cNvPr>
          <p:cNvSpPr>
            <a:spLocks noGrp="1"/>
          </p:cNvSpPr>
          <p:nvPr>
            <p:ph type="sldNum" sz="quarter" idx="17"/>
          </p:nvPr>
        </p:nvSpPr>
        <p:spPr/>
        <p:txBody>
          <a:bodyPr/>
          <a:lstStyle/>
          <a:p>
            <a:fld id="{27CE633F-9882-4A5C-83A2-1109D0C73261}" type="slidenum">
              <a:rPr lang="en-US" smtClean="0"/>
              <a:pPr/>
              <a:t>‹#›</a:t>
            </a:fld>
            <a:endParaRPr lang="en-US"/>
          </a:p>
        </p:txBody>
      </p:sp>
      <p:sp>
        <p:nvSpPr>
          <p:cNvPr id="7" name="Content Placeholder 6">
            <a:extLst>
              <a:ext uri="{FF2B5EF4-FFF2-40B4-BE49-F238E27FC236}">
                <a16:creationId xmlns:a16="http://schemas.microsoft.com/office/drawing/2014/main" id="{80A35E0D-62A8-3554-9B0A-F98F410BA73C}"/>
              </a:ext>
            </a:extLst>
          </p:cNvPr>
          <p:cNvSpPr>
            <a:spLocks noGrp="1"/>
          </p:cNvSpPr>
          <p:nvPr>
            <p:ph sz="quarter" idx="18"/>
          </p:nvPr>
        </p:nvSpPr>
        <p:spPr>
          <a:xfrm>
            <a:off x="301625" y="1806575"/>
            <a:ext cx="5165725" cy="4586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6">
            <a:extLst>
              <a:ext uri="{FF2B5EF4-FFF2-40B4-BE49-F238E27FC236}">
                <a16:creationId xmlns:a16="http://schemas.microsoft.com/office/drawing/2014/main" id="{59B3B287-1823-BE94-2755-A041E87636AD}"/>
              </a:ext>
            </a:extLst>
          </p:cNvPr>
          <p:cNvSpPr>
            <a:spLocks noGrp="1"/>
          </p:cNvSpPr>
          <p:nvPr>
            <p:ph sz="quarter" idx="19"/>
          </p:nvPr>
        </p:nvSpPr>
        <p:spPr>
          <a:xfrm>
            <a:off x="6723891" y="1806575"/>
            <a:ext cx="4991100" cy="4586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6" name="Straight Connector 5">
            <a:extLst>
              <a:ext uri="{FF2B5EF4-FFF2-40B4-BE49-F238E27FC236}">
                <a16:creationId xmlns:a16="http://schemas.microsoft.com/office/drawing/2014/main" id="{3AFB33C1-66E4-5420-EAC7-ECB72519298E}"/>
              </a:ext>
            </a:extLst>
          </p:cNvPr>
          <p:cNvCxnSpPr>
            <a:cxnSpLocks/>
          </p:cNvCxnSpPr>
          <p:nvPr/>
        </p:nvCxnSpPr>
        <p:spPr>
          <a:xfrm flipH="1">
            <a:off x="394716" y="1584960"/>
            <a:ext cx="11402568" cy="0"/>
          </a:xfrm>
          <a:prstGeom prst="line">
            <a:avLst/>
          </a:prstGeom>
          <a:ln w="6350">
            <a:solidFill>
              <a:schemeClr val="tx1">
                <a:lumMod val="50000"/>
                <a:alpha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6709348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Comparison">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06AE5CFF-8C53-04B8-D45D-5572C54FE40F}"/>
              </a:ext>
            </a:extLst>
          </p:cNvPr>
          <p:cNvSpPr/>
          <p:nvPr/>
        </p:nvSpPr>
        <p:spPr>
          <a:xfrm flipV="1">
            <a:off x="0" y="0"/>
            <a:ext cx="12191999" cy="1337733"/>
          </a:xfrm>
          <a:prstGeom prst="rect">
            <a:avLst/>
          </a:prstGeom>
          <a:gradFill>
            <a:gsLst>
              <a:gs pos="51000">
                <a:schemeClr val="accent2">
                  <a:lumMod val="50000"/>
                  <a:alpha val="0"/>
                </a:schemeClr>
              </a:gs>
              <a:gs pos="100000">
                <a:schemeClr val="accent1">
                  <a:alpha val="40000"/>
                </a:schemeClr>
              </a:gs>
            </a:gsLst>
            <a:lin ang="576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301752" y="731520"/>
            <a:ext cx="11585448" cy="662062"/>
          </a:xfrm>
        </p:spPr>
        <p:txBody>
          <a:bodyPr/>
          <a:lstStyle>
            <a:lvl1pPr>
              <a:defRPr>
                <a:solidFill>
                  <a:schemeClr val="tx1"/>
                </a:solidFill>
              </a:defRPr>
            </a:lvl1pPr>
          </a:lstStyle>
          <a:p>
            <a:r>
              <a:rPr lang="en-US"/>
              <a:t>Click to edit Master title style</a:t>
            </a:r>
          </a:p>
        </p:txBody>
      </p:sp>
      <p:sp>
        <p:nvSpPr>
          <p:cNvPr id="15" name="Date Placeholder 14">
            <a:extLst>
              <a:ext uri="{FF2B5EF4-FFF2-40B4-BE49-F238E27FC236}">
                <a16:creationId xmlns:a16="http://schemas.microsoft.com/office/drawing/2014/main" id="{705EA491-E08A-48B5-7211-33514A94530C}"/>
              </a:ext>
            </a:extLst>
          </p:cNvPr>
          <p:cNvSpPr>
            <a:spLocks noGrp="1"/>
          </p:cNvSpPr>
          <p:nvPr>
            <p:ph type="dt" sz="half" idx="15"/>
          </p:nvPr>
        </p:nvSpPr>
        <p:spPr/>
        <p:txBody>
          <a:bodyPr/>
          <a:lstStyle/>
          <a:p>
            <a:fld id="{6A4B53A7-3209-46A6-9454-F38EAC8F11E7}" type="datetimeFigureOut">
              <a:rPr lang="en-US" smtClean="0"/>
              <a:pPr/>
              <a:t>10/10/2026</a:t>
            </a:fld>
            <a:endParaRPr lang="en-US" dirty="0"/>
          </a:p>
        </p:txBody>
      </p:sp>
      <p:sp>
        <p:nvSpPr>
          <p:cNvPr id="16" name="Footer Placeholder 15">
            <a:extLst>
              <a:ext uri="{FF2B5EF4-FFF2-40B4-BE49-F238E27FC236}">
                <a16:creationId xmlns:a16="http://schemas.microsoft.com/office/drawing/2014/main" id="{259980DF-BFB1-0E16-FE9E-D2D30ED180E7}"/>
              </a:ext>
            </a:extLst>
          </p:cNvPr>
          <p:cNvSpPr>
            <a:spLocks noGrp="1"/>
          </p:cNvSpPr>
          <p:nvPr>
            <p:ph type="ftr" sz="quarter" idx="16"/>
          </p:nvPr>
        </p:nvSpPr>
        <p:spPr/>
        <p:txBody>
          <a:bodyPr/>
          <a:lstStyle/>
          <a:p>
            <a:endParaRPr lang="en-US"/>
          </a:p>
        </p:txBody>
      </p:sp>
      <p:sp>
        <p:nvSpPr>
          <p:cNvPr id="17" name="Slide Number Placeholder 16">
            <a:extLst>
              <a:ext uri="{FF2B5EF4-FFF2-40B4-BE49-F238E27FC236}">
                <a16:creationId xmlns:a16="http://schemas.microsoft.com/office/drawing/2014/main" id="{6EA97154-58A7-DD75-CD73-93F442F34125}"/>
              </a:ext>
            </a:extLst>
          </p:cNvPr>
          <p:cNvSpPr>
            <a:spLocks noGrp="1"/>
          </p:cNvSpPr>
          <p:nvPr>
            <p:ph type="sldNum" sz="quarter" idx="17"/>
          </p:nvPr>
        </p:nvSpPr>
        <p:spPr/>
        <p:txBody>
          <a:bodyPr/>
          <a:lstStyle/>
          <a:p>
            <a:fld id="{27CE633F-9882-4A5C-83A2-1109D0C73261}" type="slidenum">
              <a:rPr lang="en-US" smtClean="0"/>
              <a:pPr/>
              <a:t>‹#›</a:t>
            </a:fld>
            <a:endParaRPr lang="en-US"/>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301752" y="1775779"/>
            <a:ext cx="5166360" cy="640080"/>
          </a:xfrm>
        </p:spPr>
        <p:txBody>
          <a:bodyPr anchor="ctr" anchorCtr="0">
            <a:normAutofit/>
          </a:bodyPr>
          <a:lstStyle>
            <a:lvl1pPr marL="0" indent="0">
              <a:lnSpc>
                <a:spcPct val="90000"/>
              </a:lnSpc>
              <a:buNone/>
              <a:defRPr sz="16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6">
            <a:extLst>
              <a:ext uri="{FF2B5EF4-FFF2-40B4-BE49-F238E27FC236}">
                <a16:creationId xmlns:a16="http://schemas.microsoft.com/office/drawing/2014/main" id="{13701989-F794-F145-FEEE-631718E4D69C}"/>
              </a:ext>
            </a:extLst>
          </p:cNvPr>
          <p:cNvSpPr>
            <a:spLocks noGrp="1"/>
          </p:cNvSpPr>
          <p:nvPr>
            <p:ph sz="quarter" idx="18"/>
          </p:nvPr>
        </p:nvSpPr>
        <p:spPr>
          <a:xfrm>
            <a:off x="301625" y="2492481"/>
            <a:ext cx="5165725" cy="39003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720840" y="1775777"/>
            <a:ext cx="5166360" cy="640080"/>
          </a:xfrm>
        </p:spPr>
        <p:txBody>
          <a:bodyPr anchor="ctr" anchorCtr="0">
            <a:normAutofit/>
          </a:bodyPr>
          <a:lstStyle>
            <a:lvl1pPr marL="0" indent="0">
              <a:lnSpc>
                <a:spcPct val="90000"/>
              </a:lnSpc>
              <a:buNone/>
              <a:defRPr sz="16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Content Placeholder 6">
            <a:extLst>
              <a:ext uri="{FF2B5EF4-FFF2-40B4-BE49-F238E27FC236}">
                <a16:creationId xmlns:a16="http://schemas.microsoft.com/office/drawing/2014/main" id="{A3BB3E04-BBB2-1EB1-AF01-EFE05E004270}"/>
              </a:ext>
            </a:extLst>
          </p:cNvPr>
          <p:cNvSpPr>
            <a:spLocks noGrp="1"/>
          </p:cNvSpPr>
          <p:nvPr>
            <p:ph sz="quarter" idx="19"/>
          </p:nvPr>
        </p:nvSpPr>
        <p:spPr>
          <a:xfrm>
            <a:off x="6723890" y="2492481"/>
            <a:ext cx="5181907" cy="39003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7" name="Straight Connector 6">
            <a:extLst>
              <a:ext uri="{FF2B5EF4-FFF2-40B4-BE49-F238E27FC236}">
                <a16:creationId xmlns:a16="http://schemas.microsoft.com/office/drawing/2014/main" id="{B692CF81-A7A7-1362-125E-EEC5C8BD16E7}"/>
              </a:ext>
            </a:extLst>
          </p:cNvPr>
          <p:cNvCxnSpPr>
            <a:cxnSpLocks/>
          </p:cNvCxnSpPr>
          <p:nvPr/>
        </p:nvCxnSpPr>
        <p:spPr>
          <a:xfrm flipH="1">
            <a:off x="394716" y="1579934"/>
            <a:ext cx="11402568" cy="0"/>
          </a:xfrm>
          <a:prstGeom prst="line">
            <a:avLst/>
          </a:prstGeom>
          <a:ln w="6350">
            <a:solidFill>
              <a:schemeClr val="tx1">
                <a:lumMod val="50000"/>
                <a:alpha val="60000"/>
              </a:schemeClr>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11E71789-6ED9-AA74-B78C-05CAF80B5536}"/>
              </a:ext>
            </a:extLst>
          </p:cNvPr>
          <p:cNvSpPr/>
          <p:nvPr/>
        </p:nvSpPr>
        <p:spPr>
          <a:xfrm flipV="1">
            <a:off x="0" y="0"/>
            <a:ext cx="12191999" cy="1337733"/>
          </a:xfrm>
          <a:prstGeom prst="rect">
            <a:avLst/>
          </a:prstGeom>
          <a:gradFill>
            <a:gsLst>
              <a:gs pos="51000">
                <a:schemeClr val="accent2">
                  <a:lumMod val="50000"/>
                  <a:alpha val="0"/>
                </a:schemeClr>
              </a:gs>
              <a:gs pos="100000">
                <a:schemeClr val="accent1">
                  <a:alpha val="40000"/>
                </a:schemeClr>
              </a:gs>
            </a:gsLst>
            <a:lin ang="576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8675845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a:xfrm>
            <a:off x="301752" y="1005840"/>
            <a:ext cx="9906000" cy="801042"/>
          </a:xfrm>
        </p:spPr>
        <p:txBody>
          <a:bodyPr anchor="t"/>
          <a:lstStyle/>
          <a:p>
            <a:r>
              <a:rPr lang="en-US"/>
              <a:t>Click to edit Master title style</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6A4B53A7-3209-46A6-9454-F38EAC8F11E7}" type="datetimeFigureOut">
              <a:rPr lang="en-US" smtClean="0"/>
              <a:pPr/>
              <a:t>10/10/2026</a:t>
            </a:fld>
            <a:endParaRPr lang="en-US" dirty="0"/>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27CE633F-9882-4A5C-83A2-1109D0C73261}" type="slidenum">
              <a:rPr lang="en-US" smtClean="0"/>
              <a:pPr/>
              <a:t>‹#›</a:t>
            </a:fld>
            <a:endParaRPr lang="en-US"/>
          </a:p>
        </p:txBody>
      </p:sp>
    </p:spTree>
    <p:extLst>
      <p:ext uri="{BB962C8B-B14F-4D97-AF65-F5344CB8AC3E}">
        <p14:creationId xmlns:p14="http://schemas.microsoft.com/office/powerpoint/2010/main" val="334749342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6A4B53A7-3209-46A6-9454-F38EAC8F11E7}" type="datetimeFigureOut">
              <a:rPr lang="en-US" smtClean="0"/>
              <a:pPr/>
              <a:t>10/10/2026</a:t>
            </a:fld>
            <a:endParaRPr lang="en-US" dirty="0"/>
          </a:p>
        </p:txBody>
      </p:sp>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27CE633F-9882-4A5C-83A2-1109D0C73261}" type="slidenum">
              <a:rPr lang="en-US" smtClean="0"/>
              <a:pPr/>
              <a:t>‹#›</a:t>
            </a:fld>
            <a:endParaRPr lang="en-US"/>
          </a:p>
        </p:txBody>
      </p:sp>
    </p:spTree>
    <p:extLst>
      <p:ext uri="{BB962C8B-B14F-4D97-AF65-F5344CB8AC3E}">
        <p14:creationId xmlns:p14="http://schemas.microsoft.com/office/powerpoint/2010/main" val="133877047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4BA870-14B9-28B7-6D13-FFDEE95F5A5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CA85325-2625-7A1A-FB98-664FEAC76B7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8A9BB42-805C-4004-5264-C8463B60FC1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C991262-D0CD-367E-745F-548C4DB08973}"/>
              </a:ext>
            </a:extLst>
          </p:cNvPr>
          <p:cNvSpPr>
            <a:spLocks noGrp="1"/>
          </p:cNvSpPr>
          <p:nvPr>
            <p:ph type="dt" sz="half" idx="10"/>
          </p:nvPr>
        </p:nvSpPr>
        <p:spPr/>
        <p:txBody>
          <a:bodyPr/>
          <a:lstStyle/>
          <a:p>
            <a:fld id="{6A4B53A7-3209-46A6-9454-F38EAC8F11E7}" type="datetimeFigureOut">
              <a:rPr lang="en-US" smtClean="0"/>
              <a:pPr/>
              <a:t>10/10/2026</a:t>
            </a:fld>
            <a:endParaRPr lang="en-US" dirty="0"/>
          </a:p>
        </p:txBody>
      </p:sp>
      <p:sp>
        <p:nvSpPr>
          <p:cNvPr id="6" name="Footer Placeholder 5">
            <a:extLst>
              <a:ext uri="{FF2B5EF4-FFF2-40B4-BE49-F238E27FC236}">
                <a16:creationId xmlns:a16="http://schemas.microsoft.com/office/drawing/2014/main" id="{272DEF5A-14D2-2BF0-51B8-E56DBA9A792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F00431A-ABAC-6317-3F08-D2147E6044E9}"/>
              </a:ext>
            </a:extLst>
          </p:cNvPr>
          <p:cNvSpPr>
            <a:spLocks noGrp="1"/>
          </p:cNvSpPr>
          <p:nvPr>
            <p:ph type="sldNum" sz="quarter" idx="12"/>
          </p:nvPr>
        </p:nvSpPr>
        <p:spPr/>
        <p:txBody>
          <a:bodyPr/>
          <a:lstStyle/>
          <a:p>
            <a:fld id="{27CE633F-9882-4A5C-83A2-1109D0C73261}" type="slidenum">
              <a:rPr lang="en-US" smtClean="0"/>
              <a:pPr/>
              <a:t>‹#›</a:t>
            </a:fld>
            <a:endParaRPr lang="en-US"/>
          </a:p>
        </p:txBody>
      </p:sp>
    </p:spTree>
    <p:extLst>
      <p:ext uri="{BB962C8B-B14F-4D97-AF65-F5344CB8AC3E}">
        <p14:creationId xmlns:p14="http://schemas.microsoft.com/office/powerpoint/2010/main" val="136580579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6A4B53A7-3209-46A6-9454-F38EAC8F11E7}" type="datetimeFigureOut">
              <a:rPr lang="en-US" smtClean="0"/>
              <a:t>10/10/2026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CE633F-9882-4A5C-83A2-1109D0C73261}" type="slidenum">
              <a:rPr lang="en-US" smtClean="0"/>
              <a:t>‹#›</a:t>
            </a:fld>
            <a:endParaRPr lang="en-US"/>
          </a:p>
        </p:txBody>
      </p:sp>
    </p:spTree>
    <p:extLst>
      <p:ext uri="{BB962C8B-B14F-4D97-AF65-F5344CB8AC3E}">
        <p14:creationId xmlns:p14="http://schemas.microsoft.com/office/powerpoint/2010/main" val="29217057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301752" y="869140"/>
            <a:ext cx="11604046" cy="969206"/>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301752" y="210114"/>
            <a:ext cx="1759288" cy="365760"/>
          </a:xfrm>
          <a:prstGeom prst="rect">
            <a:avLst/>
          </a:prstGeom>
        </p:spPr>
        <p:txBody>
          <a:bodyPr vert="horz" lIns="91440" tIns="45720" rIns="91440" bIns="45720" rtlCol="0" anchor="ctr"/>
          <a:lstStyle>
            <a:lvl1pPr algn="l" rtl="0">
              <a:defRPr sz="800" cap="none" spc="0" baseline="0">
                <a:solidFill>
                  <a:schemeClr val="tx1"/>
                </a:solidFill>
              </a:defRPr>
            </a:lvl1pPr>
          </a:lstStyle>
          <a:p>
            <a:fld id="{6A4B53A7-3209-46A6-9454-F38EAC8F11E7}" type="datetimeFigureOut">
              <a:rPr lang="en-US" smtClean="0"/>
              <a:pPr/>
              <a:t>10/10/2026</a:t>
            </a:fld>
            <a:endParaRPr lang="en-US" dirty="0"/>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7622485" y="210114"/>
            <a:ext cx="2509284" cy="365760"/>
          </a:xfrm>
          <a:prstGeom prst="rect">
            <a:avLst/>
          </a:prstGeom>
        </p:spPr>
        <p:txBody>
          <a:bodyPr vert="horz" lIns="91440" tIns="45720" rIns="91440" bIns="45720" rtlCol="0" anchor="ctr"/>
          <a:lstStyle>
            <a:lvl1pPr algn="l" rtl="0">
              <a:defRPr sz="800" cap="none" spc="0" baseline="0">
                <a:solidFill>
                  <a:schemeClr val="tx1"/>
                </a:solidFill>
              </a:defRPr>
            </a:lvl1pPr>
          </a:lstStyle>
          <a:p>
            <a:endParaRPr lang="en-US"/>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300323" y="210114"/>
            <a:ext cx="605475" cy="365760"/>
          </a:xfrm>
          <a:prstGeom prst="rect">
            <a:avLst/>
          </a:prstGeom>
        </p:spPr>
        <p:txBody>
          <a:bodyPr vert="horz" lIns="91440" tIns="45720" rIns="91440" bIns="45720" rtlCol="0" anchor="ctr"/>
          <a:lstStyle>
            <a:lvl1pPr algn="r" rtl="0">
              <a:defRPr sz="800" cap="none" spc="0" baseline="0">
                <a:solidFill>
                  <a:schemeClr val="tx1"/>
                </a:solidFill>
              </a:defRPr>
            </a:lvl1pPr>
          </a:lstStyle>
          <a:p>
            <a:fld id="{27CE633F-9882-4A5C-83A2-1109D0C73261}" type="slidenum">
              <a:rPr lang="en-US" smtClean="0"/>
              <a:pPr/>
              <a:t>‹#›</a:t>
            </a:fld>
            <a:endParaRPr lang="en-US"/>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301752" y="2047284"/>
            <a:ext cx="11604046" cy="423464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6" name="Straight Connector 15">
            <a:extLst>
              <a:ext uri="{FF2B5EF4-FFF2-40B4-BE49-F238E27FC236}">
                <a16:creationId xmlns:a16="http://schemas.microsoft.com/office/drawing/2014/main" id="{A3E5EF3F-856F-01A0-B658-94EAB13FC060}"/>
              </a:ext>
            </a:extLst>
          </p:cNvPr>
          <p:cNvCxnSpPr>
            <a:cxnSpLocks/>
          </p:cNvCxnSpPr>
          <p:nvPr/>
        </p:nvCxnSpPr>
        <p:spPr>
          <a:xfrm flipH="1">
            <a:off x="394716" y="751313"/>
            <a:ext cx="11402568" cy="0"/>
          </a:xfrm>
          <a:prstGeom prst="line">
            <a:avLst/>
          </a:prstGeom>
          <a:ln w="6350">
            <a:solidFill>
              <a:schemeClr val="tx1">
                <a:lumMod val="75000"/>
                <a:alpha val="34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28847884"/>
      </p:ext>
    </p:extLst>
  </p:cSld>
  <p:clrMap bg1="dk1" tx1="lt1" bg2="dk2" tx2="lt2" accent1="accent1" accent2="accent2" accent3="accent3" accent4="accent4" accent5="accent5" accent6="accent6" hlink="hlink" folHlink="folHlink"/>
  <p:sldLayoutIdLst>
    <p:sldLayoutId id="2147484158" r:id="rId1"/>
    <p:sldLayoutId id="2147484159" r:id="rId2"/>
    <p:sldLayoutId id="2147484160" r:id="rId3"/>
    <p:sldLayoutId id="2147484161" r:id="rId4"/>
    <p:sldLayoutId id="2147484162" r:id="rId5"/>
    <p:sldLayoutId id="2147484163" r:id="rId6"/>
    <p:sldLayoutId id="2147484164" r:id="rId7"/>
    <p:sldLayoutId id="2147484165" r:id="rId8"/>
    <p:sldLayoutId id="2147484166" r:id="rId9"/>
    <p:sldLayoutId id="2147484167" r:id="rId10"/>
    <p:sldLayoutId id="2147484168" r:id="rId11"/>
    <p:sldLayoutId id="2147484169" r:id="rId12"/>
    <p:sldLayoutId id="2147484170" r:id="rId13"/>
    <p:sldLayoutId id="2147484171" r:id="rId14"/>
    <p:sldLayoutId id="2147484172" r:id="rId15"/>
    <p:sldLayoutId id="2147484173" r:id="rId16"/>
    <p:sldLayoutId id="2147484174" r:id="rId17"/>
    <p:sldLayoutId id="2147484175" r:id="rId18"/>
    <p:sldLayoutId id="2147484176" r:id="rId19"/>
    <p:sldLayoutId id="2147484177" r:id="rId20"/>
    <p:sldLayoutId id="2147484178" r:id="rId21"/>
    <p:sldLayoutId id="2147484179" r:id="rId22"/>
    <p:sldLayoutId id="2147484180" r:id="rId23"/>
    <p:sldLayoutId id="2147484181" r:id="rId24"/>
    <p:sldLayoutId id="2147484182" r:id="rId25"/>
    <p:sldLayoutId id="2147484183" r:id="rId26"/>
    <p:sldLayoutId id="2147484184" r:id="rId27"/>
    <p:sldLayoutId id="2147484185" r:id="rId28"/>
    <p:sldLayoutId id="2147484186" r:id="rId29"/>
  </p:sldLayoutIdLst>
  <p:txStyles>
    <p:titleStyle>
      <a:lvl1pPr algn="l" defTabSz="914400" rtl="0" eaLnBrk="1" latinLnBrk="0" hangingPunct="1">
        <a:lnSpc>
          <a:spcPct val="85000"/>
        </a:lnSpc>
        <a:spcBef>
          <a:spcPct val="0"/>
        </a:spcBef>
        <a:buNone/>
        <a:defRPr sz="2800" b="0" kern="1200" spc="0" baseline="0">
          <a:solidFill>
            <a:schemeClr val="tx1"/>
          </a:solidFill>
          <a:latin typeface="+mj-lt"/>
          <a:ea typeface="+mj-ea"/>
          <a:cs typeface="+mj-cs"/>
        </a:defRPr>
      </a:lvl1pPr>
    </p:titleStyle>
    <p:bodyStyle>
      <a:lvl1pPr marL="0" indent="0" algn="l" defTabSz="914400" rtl="0" eaLnBrk="1" latinLnBrk="0" hangingPunct="1">
        <a:lnSpc>
          <a:spcPct val="120000"/>
        </a:lnSpc>
        <a:spcBef>
          <a:spcPts val="1000"/>
        </a:spcBef>
        <a:buFont typeface="Arial" panose="020B0604020202020204" pitchFamily="34" charset="0"/>
        <a:buNone/>
        <a:defRPr sz="1400" kern="1200" spc="0">
          <a:solidFill>
            <a:schemeClr val="tx1"/>
          </a:solidFill>
          <a:latin typeface="+mn-lt"/>
          <a:ea typeface="+mn-ea"/>
          <a:cs typeface="+mn-cs"/>
        </a:defRPr>
      </a:lvl1pPr>
      <a:lvl2pPr marL="228600" indent="0" algn="l" defTabSz="914400" rtl="0" eaLnBrk="1" latinLnBrk="0" hangingPunct="1">
        <a:lnSpc>
          <a:spcPct val="120000"/>
        </a:lnSpc>
        <a:spcBef>
          <a:spcPts val="500"/>
        </a:spcBef>
        <a:buFont typeface="Arial" panose="020B0604020202020204" pitchFamily="34" charset="0"/>
        <a:buNone/>
        <a:defRPr sz="1400" kern="1200" spc="0">
          <a:solidFill>
            <a:schemeClr val="tx1"/>
          </a:solidFill>
          <a:latin typeface="+mn-lt"/>
          <a:ea typeface="+mn-ea"/>
          <a:cs typeface="+mn-cs"/>
        </a:defRPr>
      </a:lvl2pPr>
      <a:lvl3pPr marL="457200" indent="0" algn="l" defTabSz="914400" rtl="0" eaLnBrk="1" latinLnBrk="0" hangingPunct="1">
        <a:lnSpc>
          <a:spcPct val="120000"/>
        </a:lnSpc>
        <a:spcBef>
          <a:spcPts val="500"/>
        </a:spcBef>
        <a:buFont typeface="Arial" panose="020B0604020202020204" pitchFamily="34" charset="0"/>
        <a:buNone/>
        <a:defRPr sz="1400" kern="1200" spc="0">
          <a:solidFill>
            <a:schemeClr val="tx1"/>
          </a:solidFill>
          <a:latin typeface="+mn-lt"/>
          <a:ea typeface="+mn-ea"/>
          <a:cs typeface="+mn-cs"/>
        </a:defRPr>
      </a:lvl3pPr>
      <a:lvl4pPr marL="685800" indent="0" algn="l" defTabSz="914400" rtl="0" eaLnBrk="1" latinLnBrk="0" hangingPunct="1">
        <a:lnSpc>
          <a:spcPct val="120000"/>
        </a:lnSpc>
        <a:spcBef>
          <a:spcPts val="500"/>
        </a:spcBef>
        <a:buFont typeface="Arial" panose="020B0604020202020204" pitchFamily="34" charset="0"/>
        <a:buNone/>
        <a:defRPr sz="1400" kern="1200" spc="0">
          <a:solidFill>
            <a:schemeClr val="tx1"/>
          </a:solidFill>
          <a:latin typeface="+mn-lt"/>
          <a:ea typeface="+mn-ea"/>
          <a:cs typeface="+mn-cs"/>
        </a:defRPr>
      </a:lvl4pPr>
      <a:lvl5pPr marL="914400" indent="0" algn="l" defTabSz="914400" rtl="0" eaLnBrk="1" latinLnBrk="0" hangingPunct="1">
        <a:lnSpc>
          <a:spcPct val="120000"/>
        </a:lnSpc>
        <a:spcBef>
          <a:spcPts val="500"/>
        </a:spcBef>
        <a:buFont typeface="Arial" panose="020B0604020202020204" pitchFamily="34" charset="0"/>
        <a:buNone/>
        <a:defRPr sz="1400" kern="1200" spc="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1" pos="168">
          <p15:clr>
            <a:srgbClr val="F26B43"/>
          </p15:clr>
        </p15:guide>
        <p15:guide id="22" orient="horz" pos="2160">
          <p15:clr>
            <a:srgbClr val="F26B43"/>
          </p15:clr>
        </p15:guide>
        <p15:guide id="23" pos="4800">
          <p15:clr>
            <a:srgbClr val="F26B43"/>
          </p15:clr>
        </p15:guide>
        <p15:guide id="24" orient="horz" pos="480">
          <p15:clr>
            <a:srgbClr val="F26B43"/>
          </p15:clr>
        </p15:guide>
        <p15:guide id="25" orient="horz" pos="864">
          <p15:clr>
            <a:srgbClr val="F26B43"/>
          </p15:clr>
        </p15:guide>
        <p15:guide id="26" pos="7392">
          <p15:clr>
            <a:srgbClr val="F26B43"/>
          </p15:clr>
        </p15:guide>
        <p15:guide id="27" orient="horz" pos="3840">
          <p15:clr>
            <a:srgbClr val="F26B43"/>
          </p15:clr>
        </p15:guide>
        <p15:guide id="28" pos="240">
          <p15:clr>
            <a:srgbClr val="F26B43"/>
          </p15:clr>
        </p15:guide>
        <p15:guide id="29" pos="74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9.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8.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Layout" Target="../slideLayouts/slideLayout28.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9.svg"/><Relationship Id="rId1" Type="http://schemas.openxmlformats.org/officeDocument/2006/relationships/slideLayout" Target="../slideLayouts/slideLayout28.xml"/></Relationships>
</file>

<file path=ppt/slides/_rels/slide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1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1B123E-05B6-5164-0116-7DB8E9C23ECC}"/>
            </a:ext>
          </a:extLst>
        </p:cNvPr>
        <p:cNvGrpSpPr/>
        <p:nvPr/>
      </p:nvGrpSpPr>
      <p:grpSpPr>
        <a:xfrm>
          <a:off x="0" y="0"/>
          <a:ext cx="0" cy="0"/>
          <a:chOff x="0" y="0"/>
          <a:chExt cx="0" cy="0"/>
        </a:xfrm>
      </p:grpSpPr>
      <p:pic>
        <p:nvPicPr>
          <p:cNvPr id="6" name="Content Placeholder 5" descr="The image depicts a map highlighting the locations of the Seven Churches of Asia, including Pergamos, Thyatira, Sardis, Smyrna, Philadelphia, Patmos, and Ephesus, with additional locations like Hora and Laodicea, and references to the Apocalypse.&#10;&#10;AI-generated content may be incorrect.">
            <a:extLst>
              <a:ext uri="{FF2B5EF4-FFF2-40B4-BE49-F238E27FC236}">
                <a16:creationId xmlns:a16="http://schemas.microsoft.com/office/drawing/2014/main" id="{91E9E746-CB1B-00A6-0993-1D39269F565B}"/>
              </a:ext>
            </a:extLst>
          </p:cNvPr>
          <p:cNvPicPr>
            <a:picLocks noGrp="1" noChangeAspect="1"/>
          </p:cNvPicPr>
          <p:nvPr>
            <p:ph idx="1"/>
          </p:nvPr>
        </p:nvPicPr>
        <p:blipFill>
          <a:blip r:embed="rId2"/>
          <a:stretch>
            <a:fillRect/>
          </a:stretch>
        </p:blipFill>
        <p:spPr>
          <a:xfrm>
            <a:off x="62092" y="30181"/>
            <a:ext cx="9821005" cy="6726626"/>
          </a:xfrm>
          <a:prstGeom prst="rect">
            <a:avLst/>
          </a:prstGeom>
        </p:spPr>
      </p:pic>
      <p:sp>
        <p:nvSpPr>
          <p:cNvPr id="8" name="Oval 7">
            <a:extLst>
              <a:ext uri="{FF2B5EF4-FFF2-40B4-BE49-F238E27FC236}">
                <a16:creationId xmlns:a16="http://schemas.microsoft.com/office/drawing/2014/main" id="{2F929E09-631E-A046-6892-A60C3B44629E}"/>
              </a:ext>
            </a:extLst>
          </p:cNvPr>
          <p:cNvSpPr/>
          <p:nvPr/>
        </p:nvSpPr>
        <p:spPr>
          <a:xfrm>
            <a:off x="5459168" y="3012700"/>
            <a:ext cx="1912015" cy="503086"/>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Nova Light"/>
              <a:ea typeface="+mn-ea"/>
              <a:cs typeface="+mn-cs"/>
            </a:endParaRPr>
          </a:p>
        </p:txBody>
      </p:sp>
      <p:sp>
        <p:nvSpPr>
          <p:cNvPr id="10" name="Oval 9">
            <a:extLst>
              <a:ext uri="{FF2B5EF4-FFF2-40B4-BE49-F238E27FC236}">
                <a16:creationId xmlns:a16="http://schemas.microsoft.com/office/drawing/2014/main" id="{1C2DC67D-CB51-DB5B-A981-E2D3B88B151F}"/>
              </a:ext>
            </a:extLst>
          </p:cNvPr>
          <p:cNvSpPr/>
          <p:nvPr/>
        </p:nvSpPr>
        <p:spPr>
          <a:xfrm>
            <a:off x="2472721" y="4638986"/>
            <a:ext cx="2015302" cy="520841"/>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Nova Light"/>
              <a:ea typeface="+mn-ea"/>
              <a:cs typeface="+mn-cs"/>
            </a:endParaRPr>
          </a:p>
        </p:txBody>
      </p:sp>
      <p:sp>
        <p:nvSpPr>
          <p:cNvPr id="12" name="TextBox 11">
            <a:extLst>
              <a:ext uri="{FF2B5EF4-FFF2-40B4-BE49-F238E27FC236}">
                <a16:creationId xmlns:a16="http://schemas.microsoft.com/office/drawing/2014/main" id="{35578F8C-99E2-4D18-AB9A-195E0A0B8F81}"/>
              </a:ext>
            </a:extLst>
          </p:cNvPr>
          <p:cNvSpPr txBox="1"/>
          <p:nvPr/>
        </p:nvSpPr>
        <p:spPr>
          <a:xfrm>
            <a:off x="9995175" y="1259996"/>
            <a:ext cx="2140202" cy="403187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Arial Nova Light"/>
                <a:ea typeface="+mn-ea"/>
                <a:cs typeface="+mn-cs"/>
              </a:rPr>
              <a:t>Revelation 2:1a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Arial Nova Light"/>
                <a:ea typeface="+mn-ea"/>
                <a:cs typeface="+mn-cs"/>
              </a:rPr>
              <a:t>“unto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Arial Nova Light"/>
                <a:ea typeface="+mn-ea"/>
                <a:cs typeface="+mn-cs"/>
              </a:rPr>
              <a:t>the angel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Arial Nova Light"/>
                <a:ea typeface="+mn-ea"/>
                <a:cs typeface="+mn-cs"/>
              </a:rPr>
              <a:t>of the church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Arial Nova Light"/>
                <a:ea typeface="+mn-ea"/>
                <a:cs typeface="+mn-cs"/>
              </a:rPr>
              <a:t>at Ephesus write; </a:t>
            </a:r>
          </a:p>
        </p:txBody>
      </p:sp>
      <p:sp>
        <p:nvSpPr>
          <p:cNvPr id="16" name="TextBox 15">
            <a:extLst>
              <a:ext uri="{FF2B5EF4-FFF2-40B4-BE49-F238E27FC236}">
                <a16:creationId xmlns:a16="http://schemas.microsoft.com/office/drawing/2014/main" id="{FF79F482-E512-96D5-6FDA-994BADF4668E}"/>
              </a:ext>
            </a:extLst>
          </p:cNvPr>
          <p:cNvSpPr txBox="1"/>
          <p:nvPr/>
        </p:nvSpPr>
        <p:spPr>
          <a:xfrm>
            <a:off x="56623" y="4712855"/>
            <a:ext cx="2634344" cy="193899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Arial Nova Light"/>
                <a:ea typeface="+mn-ea"/>
                <a:cs typeface="+mn-cs"/>
              </a:rPr>
              <a:t>     </a:t>
            </a:r>
            <a:r>
              <a:rPr kumimoji="0" lang="en-US" sz="2400" b="1" i="0" u="sng" strike="noStrike" kern="1200" cap="none" spc="0" normalizeH="0" baseline="0" noProof="0" dirty="0">
                <a:ln>
                  <a:noFill/>
                </a:ln>
                <a:solidFill>
                  <a:prstClr val="black"/>
                </a:solidFill>
                <a:effectLst/>
                <a:uLnTx/>
                <a:uFillTx/>
                <a:latin typeface="Arial Nova Light"/>
                <a:ea typeface="+mn-ea"/>
                <a:cs typeface="+mn-cs"/>
              </a:rPr>
              <a:t>Four views</a:t>
            </a:r>
          </a:p>
          <a:p>
            <a:pPr marL="342900" marR="0" lvl="0" indent="-342900" algn="l" defTabSz="914400" rtl="0" eaLnBrk="1" fontAlgn="auto" latinLnBrk="0" hangingPunct="1">
              <a:lnSpc>
                <a:spcPct val="100000"/>
              </a:lnSpc>
              <a:spcBef>
                <a:spcPts val="0"/>
              </a:spcBef>
              <a:spcAft>
                <a:spcPts val="0"/>
              </a:spcAft>
              <a:buClrTx/>
              <a:buSzTx/>
              <a:buFontTx/>
              <a:buAutoNum type="arabicParenBoth"/>
              <a:tabLst/>
              <a:defRPr/>
            </a:pPr>
            <a:r>
              <a:rPr kumimoji="0" lang="en-US" sz="2400" b="1" i="0" u="none" strike="noStrike" kern="1200" cap="none" spc="0" normalizeH="0" baseline="0" noProof="0" dirty="0">
                <a:ln>
                  <a:noFill/>
                </a:ln>
                <a:solidFill>
                  <a:prstClr val="black"/>
                </a:solidFill>
                <a:effectLst/>
                <a:uLnTx/>
                <a:uFillTx/>
                <a:latin typeface="Arial Nova Light"/>
                <a:ea typeface="+mn-ea"/>
                <a:cs typeface="+mn-cs"/>
              </a:rPr>
              <a:t> a church </a:t>
            </a:r>
          </a:p>
          <a:p>
            <a:pPr marL="342900" marR="0" lvl="0" indent="-342900" algn="l" defTabSz="914400" rtl="0" eaLnBrk="1" fontAlgn="auto" latinLnBrk="0" hangingPunct="1">
              <a:lnSpc>
                <a:spcPct val="100000"/>
              </a:lnSpc>
              <a:spcBef>
                <a:spcPts val="0"/>
              </a:spcBef>
              <a:spcAft>
                <a:spcPts val="0"/>
              </a:spcAft>
              <a:buClrTx/>
              <a:buSzTx/>
              <a:buFontTx/>
              <a:buAutoNum type="arabicParenBoth"/>
              <a:tabLst/>
              <a:defRPr/>
            </a:pPr>
            <a:r>
              <a:rPr kumimoji="0" lang="en-US" sz="2400" b="1" i="0" u="none" strike="noStrike" kern="1200" cap="none" spc="0" normalizeH="0" baseline="0" noProof="0" dirty="0">
                <a:ln>
                  <a:noFill/>
                </a:ln>
                <a:solidFill>
                  <a:prstClr val="black"/>
                </a:solidFill>
                <a:effectLst/>
                <a:uLnTx/>
                <a:uFillTx/>
                <a:latin typeface="Arial Nova Light"/>
                <a:ea typeface="+mn-ea"/>
                <a:cs typeface="+mn-cs"/>
              </a:rPr>
              <a:t> the churches</a:t>
            </a:r>
          </a:p>
          <a:p>
            <a:pPr marL="342900" marR="0" lvl="0" indent="-342900" algn="l" defTabSz="914400" rtl="0" eaLnBrk="1" fontAlgn="auto" latinLnBrk="0" hangingPunct="1">
              <a:lnSpc>
                <a:spcPct val="100000"/>
              </a:lnSpc>
              <a:spcBef>
                <a:spcPts val="0"/>
              </a:spcBef>
              <a:spcAft>
                <a:spcPts val="0"/>
              </a:spcAft>
              <a:buClrTx/>
              <a:buSzTx/>
              <a:buFontTx/>
              <a:buAutoNum type="arabicParenBoth"/>
              <a:tabLst/>
              <a:defRPr/>
            </a:pPr>
            <a:r>
              <a:rPr kumimoji="0" lang="en-US" sz="2400" b="1" i="0" u="none" strike="noStrike" kern="1200" cap="none" spc="0" normalizeH="0" baseline="0" noProof="0" dirty="0">
                <a:ln>
                  <a:noFill/>
                </a:ln>
                <a:solidFill>
                  <a:prstClr val="black"/>
                </a:solidFill>
                <a:effectLst/>
                <a:uLnTx/>
                <a:uFillTx/>
                <a:latin typeface="Arial Nova Light"/>
                <a:ea typeface="+mn-ea"/>
                <a:cs typeface="+mn-cs"/>
              </a:rPr>
              <a:t> a saint </a:t>
            </a:r>
          </a:p>
          <a:p>
            <a:pPr marL="342900" marR="0" lvl="0" indent="-342900" algn="l" defTabSz="914400" rtl="0" eaLnBrk="1" fontAlgn="auto" latinLnBrk="0" hangingPunct="1">
              <a:lnSpc>
                <a:spcPct val="100000"/>
              </a:lnSpc>
              <a:spcBef>
                <a:spcPts val="0"/>
              </a:spcBef>
              <a:spcAft>
                <a:spcPts val="0"/>
              </a:spcAft>
              <a:buClrTx/>
              <a:buSzTx/>
              <a:buFontTx/>
              <a:buAutoNum type="arabicParenBoth"/>
              <a:tabLst/>
              <a:defRPr/>
            </a:pPr>
            <a:r>
              <a:rPr kumimoji="0" lang="en-US" sz="2400" b="1" i="0" u="none" strike="noStrike" kern="1200" cap="none" spc="0" normalizeH="0" baseline="0" noProof="0" dirty="0">
                <a:ln>
                  <a:noFill/>
                </a:ln>
                <a:solidFill>
                  <a:prstClr val="black"/>
                </a:solidFill>
                <a:effectLst/>
                <a:uLnTx/>
                <a:uFillTx/>
                <a:latin typeface="Arial Nova Light"/>
                <a:ea typeface="+mn-ea"/>
                <a:cs typeface="+mn-cs"/>
              </a:rPr>
              <a:t> a dispensation</a:t>
            </a:r>
          </a:p>
        </p:txBody>
      </p:sp>
      <p:sp>
        <p:nvSpPr>
          <p:cNvPr id="19" name="Arrow: Right 18">
            <a:extLst>
              <a:ext uri="{FF2B5EF4-FFF2-40B4-BE49-F238E27FC236}">
                <a16:creationId xmlns:a16="http://schemas.microsoft.com/office/drawing/2014/main" id="{6846A9D1-949B-8707-7C6F-5431C5ED2494}"/>
              </a:ext>
            </a:extLst>
          </p:cNvPr>
          <p:cNvSpPr/>
          <p:nvPr/>
        </p:nvSpPr>
        <p:spPr>
          <a:xfrm rot="15185477">
            <a:off x="5285208" y="2815133"/>
            <a:ext cx="491982" cy="111300"/>
          </a:xfrm>
          <a:prstGeom prst="righ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Nova Light"/>
              <a:ea typeface="+mn-ea"/>
              <a:cs typeface="+mn-cs"/>
            </a:endParaRPr>
          </a:p>
        </p:txBody>
      </p:sp>
      <p:sp>
        <p:nvSpPr>
          <p:cNvPr id="21" name="Arrow: Right 20">
            <a:extLst>
              <a:ext uri="{FF2B5EF4-FFF2-40B4-BE49-F238E27FC236}">
                <a16:creationId xmlns:a16="http://schemas.microsoft.com/office/drawing/2014/main" id="{C205DD79-D415-796F-457B-D6D1F7DE9FA1}"/>
              </a:ext>
            </a:extLst>
          </p:cNvPr>
          <p:cNvSpPr/>
          <p:nvPr/>
        </p:nvSpPr>
        <p:spPr>
          <a:xfrm rot="16200000">
            <a:off x="5007287" y="1834311"/>
            <a:ext cx="846666" cy="126407"/>
          </a:xfrm>
          <a:prstGeom prst="righ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Nova Light"/>
              <a:ea typeface="+mn-ea"/>
              <a:cs typeface="+mn-cs"/>
            </a:endParaRPr>
          </a:p>
        </p:txBody>
      </p:sp>
      <p:sp>
        <p:nvSpPr>
          <p:cNvPr id="24" name="Arrow: Right 23">
            <a:extLst>
              <a:ext uri="{FF2B5EF4-FFF2-40B4-BE49-F238E27FC236}">
                <a16:creationId xmlns:a16="http://schemas.microsoft.com/office/drawing/2014/main" id="{354D5BAF-67D2-FB11-6997-9509250A9DF4}"/>
              </a:ext>
            </a:extLst>
          </p:cNvPr>
          <p:cNvSpPr/>
          <p:nvPr/>
        </p:nvSpPr>
        <p:spPr>
          <a:xfrm rot="1294328">
            <a:off x="5550323" y="1364294"/>
            <a:ext cx="573209" cy="111705"/>
          </a:xfrm>
          <a:prstGeom prst="righ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Nova Light"/>
              <a:ea typeface="+mn-ea"/>
              <a:cs typeface="+mn-cs"/>
            </a:endParaRPr>
          </a:p>
        </p:txBody>
      </p:sp>
      <p:sp>
        <p:nvSpPr>
          <p:cNvPr id="26" name="Arrow: Right 25">
            <a:extLst>
              <a:ext uri="{FF2B5EF4-FFF2-40B4-BE49-F238E27FC236}">
                <a16:creationId xmlns:a16="http://schemas.microsoft.com/office/drawing/2014/main" id="{10A11CD6-4132-15F2-8251-7FE20EF70D6A}"/>
              </a:ext>
            </a:extLst>
          </p:cNvPr>
          <p:cNvSpPr/>
          <p:nvPr/>
        </p:nvSpPr>
        <p:spPr>
          <a:xfrm rot="3222063">
            <a:off x="7209203" y="2877035"/>
            <a:ext cx="572485" cy="141627"/>
          </a:xfrm>
          <a:prstGeom prst="righ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Nova Light"/>
              <a:ea typeface="+mn-ea"/>
              <a:cs typeface="+mn-cs"/>
            </a:endParaRPr>
          </a:p>
        </p:txBody>
      </p:sp>
      <p:sp>
        <p:nvSpPr>
          <p:cNvPr id="28" name="Arrow: Right 27">
            <a:extLst>
              <a:ext uri="{FF2B5EF4-FFF2-40B4-BE49-F238E27FC236}">
                <a16:creationId xmlns:a16="http://schemas.microsoft.com/office/drawing/2014/main" id="{59579162-1C23-D815-8323-2D08075BBD30}"/>
              </a:ext>
            </a:extLst>
          </p:cNvPr>
          <p:cNvSpPr/>
          <p:nvPr/>
        </p:nvSpPr>
        <p:spPr>
          <a:xfrm rot="1198035">
            <a:off x="6546879" y="2375302"/>
            <a:ext cx="583267" cy="120441"/>
          </a:xfrm>
          <a:prstGeom prst="righ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Nova Light"/>
              <a:ea typeface="+mn-ea"/>
              <a:cs typeface="+mn-cs"/>
            </a:endParaRPr>
          </a:p>
        </p:txBody>
      </p:sp>
      <p:sp>
        <p:nvSpPr>
          <p:cNvPr id="30" name="Arrow: Right 29">
            <a:extLst>
              <a:ext uri="{FF2B5EF4-FFF2-40B4-BE49-F238E27FC236}">
                <a16:creationId xmlns:a16="http://schemas.microsoft.com/office/drawing/2014/main" id="{CD26EEC4-E8D1-63C7-BC04-966D538A9EFC}"/>
              </a:ext>
            </a:extLst>
          </p:cNvPr>
          <p:cNvSpPr/>
          <p:nvPr/>
        </p:nvSpPr>
        <p:spPr>
          <a:xfrm rot="4407962">
            <a:off x="6156987" y="1810304"/>
            <a:ext cx="312763" cy="138195"/>
          </a:xfrm>
          <a:prstGeom prst="righ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Nova Light"/>
              <a:ea typeface="+mn-ea"/>
              <a:cs typeface="+mn-cs"/>
            </a:endParaRPr>
          </a:p>
        </p:txBody>
      </p:sp>
    </p:spTree>
    <p:extLst>
      <p:ext uri="{BB962C8B-B14F-4D97-AF65-F5344CB8AC3E}">
        <p14:creationId xmlns:p14="http://schemas.microsoft.com/office/powerpoint/2010/main" val="8883221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75294A-3C3E-D8C6-DD72-736ED43B4CC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67AB693-414B-C915-116F-416BF0970A07}"/>
              </a:ext>
            </a:extLst>
          </p:cNvPr>
          <p:cNvSpPr txBox="1"/>
          <p:nvPr/>
        </p:nvSpPr>
        <p:spPr>
          <a:xfrm>
            <a:off x="163262" y="258408"/>
            <a:ext cx="6965881" cy="6309420"/>
          </a:xfrm>
          <a:prstGeom prst="rect">
            <a:avLst/>
          </a:prstGeom>
          <a:noFill/>
        </p:spPr>
        <p:txBody>
          <a:bodyPr wrap="none" rtlCol="0">
            <a:spAutoFit/>
          </a:bodyPr>
          <a:lstStyle/>
          <a:p>
            <a:r>
              <a:rPr lang="en-US" sz="2800" b="1" dirty="0"/>
              <a:t>Revelation 2:1-7</a:t>
            </a:r>
          </a:p>
          <a:p>
            <a:endParaRPr lang="en-US" sz="1200" b="1" dirty="0"/>
          </a:p>
          <a:p>
            <a:endParaRPr lang="en-US" sz="1200" b="1" dirty="0"/>
          </a:p>
          <a:p>
            <a:r>
              <a:rPr lang="en-US" sz="2800" b="1" dirty="0"/>
              <a:t>2:1a    Ephesus = relax?</a:t>
            </a:r>
          </a:p>
          <a:p>
            <a:endParaRPr lang="en-US" sz="1200" b="1" dirty="0"/>
          </a:p>
          <a:p>
            <a:r>
              <a:rPr lang="en-US" sz="2800" b="1" dirty="0"/>
              <a:t>2:1b   1:12-13, 20 </a:t>
            </a:r>
          </a:p>
          <a:p>
            <a:r>
              <a:rPr lang="en-US" sz="2800" b="1" dirty="0"/>
              <a:t>          7 stars-angels, candlesticks-churches</a:t>
            </a:r>
          </a:p>
          <a:p>
            <a:endParaRPr lang="en-US" sz="1200" b="1" dirty="0"/>
          </a:p>
          <a:p>
            <a:r>
              <a:rPr lang="en-US" sz="2800" b="1" dirty="0"/>
              <a:t>2:2-6   I know thy works (common)</a:t>
            </a:r>
          </a:p>
          <a:p>
            <a:endParaRPr lang="en-US" sz="1200" b="1" dirty="0"/>
          </a:p>
          <a:p>
            <a:r>
              <a:rPr lang="en-US" sz="2800" b="1" dirty="0"/>
              <a:t>     (+) 7 good works (2:2-3, 6)</a:t>
            </a:r>
          </a:p>
          <a:p>
            <a:r>
              <a:rPr lang="en-US" sz="2800" b="1" dirty="0"/>
              <a:t>     (-)  1 evil work - left thy first love (2:4-5)</a:t>
            </a:r>
          </a:p>
          <a:p>
            <a:r>
              <a:rPr lang="en-US" sz="2800" b="1" dirty="0"/>
              <a:t>            “remember, repent, repeat”</a:t>
            </a:r>
          </a:p>
          <a:p>
            <a:endParaRPr lang="en-US" sz="1200" b="1" dirty="0"/>
          </a:p>
          <a:p>
            <a:r>
              <a:rPr lang="en-US" sz="2800" b="1" dirty="0"/>
              <a:t>2:7a   hear what the Spirit says (common)</a:t>
            </a:r>
          </a:p>
          <a:p>
            <a:endParaRPr lang="en-US" sz="1200" b="1" dirty="0"/>
          </a:p>
          <a:p>
            <a:r>
              <a:rPr lang="en-US" sz="2800" b="1" dirty="0"/>
              <a:t>2:7b   to him that overcomes (common)</a:t>
            </a:r>
          </a:p>
          <a:p>
            <a:endParaRPr lang="en-US" sz="1200" b="1" dirty="0"/>
          </a:p>
          <a:p>
            <a:r>
              <a:rPr lang="en-US" sz="2800" b="1" dirty="0"/>
              <a:t>2:7c   promise (eat of the Tree of Life)</a:t>
            </a:r>
            <a:endParaRPr lang="en-US" sz="1200" b="1" dirty="0"/>
          </a:p>
        </p:txBody>
      </p:sp>
      <p:pic>
        <p:nvPicPr>
          <p:cNvPr id="7" name="Picture 6" descr="The image depicts a figure in white garments, hands raised in a blessing gesture, surrounded by twelve glowing gold candlesticks against a blue sky.&#10;&#10;AI-generated content may be incorrect.">
            <a:extLst>
              <a:ext uri="{FF2B5EF4-FFF2-40B4-BE49-F238E27FC236}">
                <a16:creationId xmlns:a16="http://schemas.microsoft.com/office/drawing/2014/main" id="{3B8C49D4-BBF6-EED6-3CF5-627EDBC9403B}"/>
              </a:ext>
            </a:extLst>
          </p:cNvPr>
          <p:cNvPicPr>
            <a:picLocks noChangeAspect="1"/>
          </p:cNvPicPr>
          <p:nvPr/>
        </p:nvPicPr>
        <p:blipFill>
          <a:blip r:embed="rId2"/>
          <a:stretch>
            <a:fillRect/>
          </a:stretch>
        </p:blipFill>
        <p:spPr>
          <a:xfrm>
            <a:off x="7658786" y="821094"/>
            <a:ext cx="3827927" cy="5178490"/>
          </a:xfrm>
          <a:prstGeom prst="rect">
            <a:avLst/>
          </a:prstGeom>
        </p:spPr>
      </p:pic>
    </p:spTree>
    <p:extLst>
      <p:ext uri="{BB962C8B-B14F-4D97-AF65-F5344CB8AC3E}">
        <p14:creationId xmlns:p14="http://schemas.microsoft.com/office/powerpoint/2010/main" val="4949886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 name="Content Placeholder 5" descr="The image depicts a map highlighting the locations of the Seven Churches of Asia, including Pergamos, Thyatira, Sardis, Smyrna, Philadelphia, Patmos, and Ephesus, with additional locations like Hora and Laodicea, and references to the Apocalypse.&#10;&#10;AI-generated content may be incorrect.">
            <a:extLst>
              <a:ext uri="{FF2B5EF4-FFF2-40B4-BE49-F238E27FC236}">
                <a16:creationId xmlns:a16="http://schemas.microsoft.com/office/drawing/2014/main" id="{D6DDB84C-4894-ED64-2A32-4477E92FD2D2}"/>
              </a:ext>
            </a:extLst>
          </p:cNvPr>
          <p:cNvPicPr>
            <a:picLocks noGrp="1" noChangeAspect="1"/>
          </p:cNvPicPr>
          <p:nvPr>
            <p:ph idx="1"/>
          </p:nvPr>
        </p:nvPicPr>
        <p:blipFill>
          <a:blip r:embed="rId2"/>
          <a:stretch>
            <a:fillRect/>
          </a:stretch>
        </p:blipFill>
        <p:spPr>
          <a:xfrm>
            <a:off x="174170" y="784748"/>
            <a:ext cx="8675258" cy="5941878"/>
          </a:xfrm>
          <a:prstGeom prst="rect">
            <a:avLst/>
          </a:prstGeom>
        </p:spPr>
      </p:pic>
      <p:sp>
        <p:nvSpPr>
          <p:cNvPr id="8" name="Oval 7">
            <a:extLst>
              <a:ext uri="{FF2B5EF4-FFF2-40B4-BE49-F238E27FC236}">
                <a16:creationId xmlns:a16="http://schemas.microsoft.com/office/drawing/2014/main" id="{0A9C4684-C1EC-3686-3624-3A529DD2CC39}"/>
              </a:ext>
            </a:extLst>
          </p:cNvPr>
          <p:cNvSpPr/>
          <p:nvPr/>
        </p:nvSpPr>
        <p:spPr>
          <a:xfrm>
            <a:off x="4872792" y="3439380"/>
            <a:ext cx="1809750" cy="4191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E92B5877-562E-1A44-6A36-05BB4BCBF0D6}"/>
              </a:ext>
            </a:extLst>
          </p:cNvPr>
          <p:cNvSpPr/>
          <p:nvPr/>
        </p:nvSpPr>
        <p:spPr>
          <a:xfrm>
            <a:off x="2277404" y="4872769"/>
            <a:ext cx="1809750" cy="4191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134C33FF-5D25-66B9-EA0B-371B63D3D7A7}"/>
              </a:ext>
            </a:extLst>
          </p:cNvPr>
          <p:cNvSpPr txBox="1"/>
          <p:nvPr/>
        </p:nvSpPr>
        <p:spPr>
          <a:xfrm>
            <a:off x="1295255" y="95024"/>
            <a:ext cx="9910662" cy="523220"/>
          </a:xfrm>
          <a:prstGeom prst="rect">
            <a:avLst/>
          </a:prstGeom>
          <a:noFill/>
        </p:spPr>
        <p:txBody>
          <a:bodyPr wrap="none" rtlCol="0">
            <a:spAutoFit/>
          </a:bodyPr>
          <a:lstStyle/>
          <a:p>
            <a:r>
              <a:rPr lang="en-US" sz="2800" b="1" dirty="0"/>
              <a:t>Revelation 2:1a “unto the angel of the church at Ephesus write; </a:t>
            </a:r>
          </a:p>
        </p:txBody>
      </p:sp>
      <p:sp>
        <p:nvSpPr>
          <p:cNvPr id="14" name="TextBox 13">
            <a:extLst>
              <a:ext uri="{FF2B5EF4-FFF2-40B4-BE49-F238E27FC236}">
                <a16:creationId xmlns:a16="http://schemas.microsoft.com/office/drawing/2014/main" id="{267A6589-0F62-A49A-4878-E656C20E5F64}"/>
              </a:ext>
            </a:extLst>
          </p:cNvPr>
          <p:cNvSpPr txBox="1"/>
          <p:nvPr/>
        </p:nvSpPr>
        <p:spPr>
          <a:xfrm flipH="1">
            <a:off x="9022703" y="819188"/>
            <a:ext cx="2995127" cy="5878532"/>
          </a:xfrm>
          <a:prstGeom prst="rect">
            <a:avLst/>
          </a:prstGeom>
          <a:solidFill>
            <a:schemeClr val="tx1"/>
          </a:solidFill>
        </p:spPr>
        <p:txBody>
          <a:bodyPr wrap="square" rtlCol="0">
            <a:spAutoFit/>
          </a:bodyPr>
          <a:lstStyle/>
          <a:p>
            <a:pPr algn="ctr"/>
            <a:r>
              <a:rPr lang="en-US" sz="2000" b="1" u="sng" dirty="0">
                <a:solidFill>
                  <a:schemeClr val="bg1"/>
                </a:solidFill>
              </a:rPr>
              <a:t>Time and Place</a:t>
            </a:r>
          </a:p>
          <a:p>
            <a:endParaRPr lang="en-US" sz="1600" b="1" dirty="0">
              <a:solidFill>
                <a:schemeClr val="bg1"/>
              </a:solidFill>
            </a:endParaRPr>
          </a:p>
          <a:p>
            <a:r>
              <a:rPr lang="en-US" sz="2000" b="1" dirty="0">
                <a:solidFill>
                  <a:schemeClr val="bg1"/>
                </a:solidFill>
              </a:rPr>
              <a:t>53-55 A.D., Paul at Ephesus </a:t>
            </a:r>
            <a:r>
              <a:rPr lang="en-US" sz="1600" b="1" dirty="0">
                <a:solidFill>
                  <a:schemeClr val="bg1"/>
                </a:solidFill>
              </a:rPr>
              <a:t>(Acts 18:1-3, 18-21, 24-26. 19:1-20:1.  20:16-38)</a:t>
            </a:r>
          </a:p>
          <a:p>
            <a:endParaRPr lang="en-US" sz="1600" b="1" dirty="0">
              <a:solidFill>
                <a:schemeClr val="bg1"/>
              </a:solidFill>
            </a:endParaRPr>
          </a:p>
          <a:p>
            <a:r>
              <a:rPr lang="en-US" sz="2000" b="1" dirty="0">
                <a:solidFill>
                  <a:schemeClr val="bg1"/>
                </a:solidFill>
              </a:rPr>
              <a:t>60-62 A.D., Paul wrote a letter from Rome to the (Ephesians) </a:t>
            </a:r>
          </a:p>
          <a:p>
            <a:endParaRPr lang="en-US" sz="1600" b="1" dirty="0">
              <a:solidFill>
                <a:schemeClr val="bg1"/>
              </a:solidFill>
            </a:endParaRPr>
          </a:p>
          <a:p>
            <a:r>
              <a:rPr lang="en-US" sz="2000" b="1" dirty="0">
                <a:solidFill>
                  <a:schemeClr val="bg1"/>
                </a:solidFill>
              </a:rPr>
              <a:t>81-96 A.D., Roman Emperor Domitian</a:t>
            </a:r>
          </a:p>
          <a:p>
            <a:r>
              <a:rPr lang="en-US" sz="2000" b="1" dirty="0">
                <a:solidFill>
                  <a:schemeClr val="bg1"/>
                </a:solidFill>
              </a:rPr>
              <a:t>94-96 A.D., The Apostle John in exile at Patmos</a:t>
            </a:r>
          </a:p>
          <a:p>
            <a:r>
              <a:rPr lang="en-US" sz="2000" b="1" dirty="0">
                <a:solidFill>
                  <a:schemeClr val="bg1"/>
                </a:solidFill>
              </a:rPr>
              <a:t>95-96 A.D., John wrote Revelation from Patmos</a:t>
            </a:r>
          </a:p>
          <a:p>
            <a:endParaRPr lang="en-US" sz="1200" b="1" dirty="0">
              <a:solidFill>
                <a:schemeClr val="bg1"/>
              </a:solidFill>
            </a:endParaRPr>
          </a:p>
          <a:p>
            <a:r>
              <a:rPr lang="en-US" sz="2000" b="1" dirty="0">
                <a:solidFill>
                  <a:schemeClr val="bg1"/>
                </a:solidFill>
              </a:rPr>
              <a:t>c.100 A.D., John slept</a:t>
            </a:r>
          </a:p>
          <a:p>
            <a:r>
              <a:rPr lang="en-US" sz="2000" b="1" dirty="0">
                <a:solidFill>
                  <a:schemeClr val="bg1"/>
                </a:solidFill>
              </a:rPr>
              <a:t>“the things which are” </a:t>
            </a:r>
          </a:p>
          <a:p>
            <a:r>
              <a:rPr lang="en-US" sz="2000" b="1" dirty="0">
                <a:solidFill>
                  <a:schemeClr val="bg1"/>
                </a:solidFill>
              </a:rPr>
              <a:t>Pentecost to John’s death</a:t>
            </a:r>
          </a:p>
        </p:txBody>
      </p:sp>
      <p:sp>
        <p:nvSpPr>
          <p:cNvPr id="16" name="TextBox 15">
            <a:extLst>
              <a:ext uri="{FF2B5EF4-FFF2-40B4-BE49-F238E27FC236}">
                <a16:creationId xmlns:a16="http://schemas.microsoft.com/office/drawing/2014/main" id="{BDAA8879-C49E-9A2F-6529-D359F7C6DEA1}"/>
              </a:ext>
            </a:extLst>
          </p:cNvPr>
          <p:cNvSpPr txBox="1"/>
          <p:nvPr/>
        </p:nvSpPr>
        <p:spPr>
          <a:xfrm>
            <a:off x="206089" y="5072991"/>
            <a:ext cx="8816613" cy="1631216"/>
          </a:xfrm>
          <a:prstGeom prst="rect">
            <a:avLst/>
          </a:prstGeom>
          <a:noFill/>
        </p:spPr>
        <p:txBody>
          <a:bodyPr wrap="square" rtlCol="0">
            <a:spAutoFit/>
          </a:bodyPr>
          <a:lstStyle/>
          <a:p>
            <a:r>
              <a:rPr lang="en-US" sz="2000" b="1" dirty="0">
                <a:solidFill>
                  <a:schemeClr val="bg1"/>
                </a:solidFill>
              </a:rPr>
              <a:t>     </a:t>
            </a:r>
            <a:r>
              <a:rPr lang="en-US" sz="2000" b="1" u="sng" dirty="0">
                <a:solidFill>
                  <a:schemeClr val="bg1"/>
                </a:solidFill>
              </a:rPr>
              <a:t>Four views</a:t>
            </a:r>
          </a:p>
          <a:p>
            <a:pPr marL="342900" indent="-342900">
              <a:buAutoNum type="arabicParenBoth"/>
            </a:pPr>
            <a:r>
              <a:rPr lang="en-US" sz="2000" b="1" dirty="0">
                <a:solidFill>
                  <a:schemeClr val="bg1"/>
                </a:solidFill>
              </a:rPr>
              <a:t>a church </a:t>
            </a:r>
            <a:r>
              <a:rPr lang="en-US" sz="1200" b="1" dirty="0">
                <a:solidFill>
                  <a:schemeClr val="bg1"/>
                </a:solidFill>
              </a:rPr>
              <a:t>(Rev 2:1a, 2-6, Eph 1:1a, 6:20-24)</a:t>
            </a:r>
          </a:p>
          <a:p>
            <a:pPr marL="342900" indent="-342900">
              <a:buAutoNum type="arabicParenBoth"/>
            </a:pPr>
            <a:r>
              <a:rPr lang="en-US" sz="2000" b="1" dirty="0">
                <a:solidFill>
                  <a:schemeClr val="bg1"/>
                </a:solidFill>
              </a:rPr>
              <a:t>the churches </a:t>
            </a:r>
            <a:r>
              <a:rPr lang="en-US" sz="1200" b="1" dirty="0">
                <a:solidFill>
                  <a:schemeClr val="bg1"/>
                </a:solidFill>
              </a:rPr>
              <a:t>(Rev 2:7b, 22:16-21.  Eph 1:1b-6:19,  Colossians-Laodicea-4x) </a:t>
            </a:r>
          </a:p>
          <a:p>
            <a:pPr marL="342900" indent="-342900">
              <a:buAutoNum type="arabicParenBoth"/>
            </a:pPr>
            <a:r>
              <a:rPr lang="en-US" sz="2000" b="1" dirty="0">
                <a:solidFill>
                  <a:schemeClr val="bg1"/>
                </a:solidFill>
              </a:rPr>
              <a:t>a saint </a:t>
            </a:r>
            <a:r>
              <a:rPr lang="en-US" sz="1200" b="1" dirty="0">
                <a:solidFill>
                  <a:schemeClr val="bg1"/>
                </a:solidFill>
              </a:rPr>
              <a:t>(Rev 2:7a, 2:7c.  Eph 6:10-17)</a:t>
            </a:r>
          </a:p>
          <a:p>
            <a:pPr marL="342900" indent="-342900">
              <a:buAutoNum type="arabicParenBoth"/>
            </a:pPr>
            <a:r>
              <a:rPr lang="en-US" sz="2000" b="1" dirty="0">
                <a:solidFill>
                  <a:schemeClr val="bg1"/>
                </a:solidFill>
              </a:rPr>
              <a:t>a dispensation </a:t>
            </a:r>
            <a:r>
              <a:rPr lang="en-US" sz="1200" b="1" dirty="0">
                <a:solidFill>
                  <a:schemeClr val="bg1"/>
                </a:solidFill>
              </a:rPr>
              <a:t>(Rev 1:8, 2:1-3:22.  Eph 1:10. 3:2, Col  1:25.  Revelation 1:3, 22:18-19) </a:t>
            </a:r>
            <a:endParaRPr lang="en-US" sz="2000" b="1" dirty="0">
              <a:solidFill>
                <a:schemeClr val="bg1"/>
              </a:solidFill>
            </a:endParaRPr>
          </a:p>
        </p:txBody>
      </p:sp>
      <p:sp>
        <p:nvSpPr>
          <p:cNvPr id="19" name="Arrow: Right 18">
            <a:extLst>
              <a:ext uri="{FF2B5EF4-FFF2-40B4-BE49-F238E27FC236}">
                <a16:creationId xmlns:a16="http://schemas.microsoft.com/office/drawing/2014/main" id="{83D26E2B-83B8-2CBB-7FCE-658C842F8FF8}"/>
              </a:ext>
            </a:extLst>
          </p:cNvPr>
          <p:cNvSpPr/>
          <p:nvPr/>
        </p:nvSpPr>
        <p:spPr>
          <a:xfrm rot="15185477">
            <a:off x="4746049" y="3245618"/>
            <a:ext cx="491982" cy="111300"/>
          </a:xfrm>
          <a:prstGeom prst="righ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Arrow: Right 20">
            <a:extLst>
              <a:ext uri="{FF2B5EF4-FFF2-40B4-BE49-F238E27FC236}">
                <a16:creationId xmlns:a16="http://schemas.microsoft.com/office/drawing/2014/main" id="{F3A5B0C2-46D7-5C0F-67F5-13AF5F658B75}"/>
              </a:ext>
            </a:extLst>
          </p:cNvPr>
          <p:cNvSpPr/>
          <p:nvPr/>
        </p:nvSpPr>
        <p:spPr>
          <a:xfrm rot="16200000">
            <a:off x="4486058" y="2354634"/>
            <a:ext cx="846666" cy="126407"/>
          </a:xfrm>
          <a:prstGeom prst="righ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Arrow: Right 23">
            <a:extLst>
              <a:ext uri="{FF2B5EF4-FFF2-40B4-BE49-F238E27FC236}">
                <a16:creationId xmlns:a16="http://schemas.microsoft.com/office/drawing/2014/main" id="{8FF033F8-F178-CEA3-692B-D7F80C7966B7}"/>
              </a:ext>
            </a:extLst>
          </p:cNvPr>
          <p:cNvSpPr/>
          <p:nvPr/>
        </p:nvSpPr>
        <p:spPr>
          <a:xfrm rot="1294328">
            <a:off x="4997520" y="1980867"/>
            <a:ext cx="573209" cy="111705"/>
          </a:xfrm>
          <a:prstGeom prst="righ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Arrow: Right 25">
            <a:extLst>
              <a:ext uri="{FF2B5EF4-FFF2-40B4-BE49-F238E27FC236}">
                <a16:creationId xmlns:a16="http://schemas.microsoft.com/office/drawing/2014/main" id="{AFEB82AD-A6E1-E99C-892A-1A5322CB6EBD}"/>
              </a:ext>
            </a:extLst>
          </p:cNvPr>
          <p:cNvSpPr/>
          <p:nvPr/>
        </p:nvSpPr>
        <p:spPr>
          <a:xfrm rot="3222063">
            <a:off x="6473934" y="3290009"/>
            <a:ext cx="572485" cy="141627"/>
          </a:xfrm>
          <a:prstGeom prst="righ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Arrow: Right 27">
            <a:extLst>
              <a:ext uri="{FF2B5EF4-FFF2-40B4-BE49-F238E27FC236}">
                <a16:creationId xmlns:a16="http://schemas.microsoft.com/office/drawing/2014/main" id="{670ADA67-25D1-F4C9-5335-EE3BB3E8162F}"/>
              </a:ext>
            </a:extLst>
          </p:cNvPr>
          <p:cNvSpPr/>
          <p:nvPr/>
        </p:nvSpPr>
        <p:spPr>
          <a:xfrm rot="1198035">
            <a:off x="5837553" y="2840973"/>
            <a:ext cx="583267" cy="120441"/>
          </a:xfrm>
          <a:prstGeom prst="righ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Arrow: Right 29">
            <a:extLst>
              <a:ext uri="{FF2B5EF4-FFF2-40B4-BE49-F238E27FC236}">
                <a16:creationId xmlns:a16="http://schemas.microsoft.com/office/drawing/2014/main" id="{E17C8AAB-513A-E453-27A2-6BE35DA525A0}"/>
              </a:ext>
            </a:extLst>
          </p:cNvPr>
          <p:cNvSpPr/>
          <p:nvPr/>
        </p:nvSpPr>
        <p:spPr>
          <a:xfrm rot="4407962">
            <a:off x="5559828" y="2353034"/>
            <a:ext cx="312763" cy="138195"/>
          </a:xfrm>
          <a:prstGeom prst="righ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040803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868CE829-8B35-FCC3-38B2-5F8CCD305F0A}"/>
            </a:ext>
          </a:extLst>
        </p:cNvPr>
        <p:cNvGrpSpPr/>
        <p:nvPr/>
      </p:nvGrpSpPr>
      <p:grpSpPr>
        <a:xfrm>
          <a:off x="0" y="0"/>
          <a:ext cx="0" cy="0"/>
          <a:chOff x="0" y="0"/>
          <a:chExt cx="0" cy="0"/>
        </a:xfrm>
      </p:grpSpPr>
      <p:pic>
        <p:nvPicPr>
          <p:cNvPr id="5" name="Picture 4" descr="A video game cover with a couple of people in armor&#10;&#10;AI-generated content may be incorrect.">
            <a:extLst>
              <a:ext uri="{FF2B5EF4-FFF2-40B4-BE49-F238E27FC236}">
                <a16:creationId xmlns:a16="http://schemas.microsoft.com/office/drawing/2014/main" id="{89597A0D-0503-E22F-5A23-24EA8E840261}"/>
              </a:ext>
            </a:extLst>
          </p:cNvPr>
          <p:cNvPicPr>
            <a:picLocks noChangeAspect="1"/>
          </p:cNvPicPr>
          <p:nvPr/>
        </p:nvPicPr>
        <p:blipFill>
          <a:blip r:embed="rId2">
            <a:extLst>
              <a:ext uri="{28A0092B-C50C-407E-A947-70E740481C1C}">
                <a14:useLocalDpi xmlns:a14="http://schemas.microsoft.com/office/drawing/2010/main" val="0"/>
              </a:ext>
            </a:extLst>
          </a:blip>
          <a:srcRect b="15088"/>
          <a:stretch/>
        </p:blipFill>
        <p:spPr>
          <a:xfrm>
            <a:off x="9599444" y="130629"/>
            <a:ext cx="2432019" cy="2453951"/>
          </a:xfrm>
          <a:prstGeom prst="rect">
            <a:avLst/>
          </a:prstGeom>
          <a:effectLst>
            <a:outerShdw blurRad="50800" dist="50800" dir="5400000" algn="ctr" rotWithShape="0">
              <a:srgbClr val="000000">
                <a:alpha val="53000"/>
              </a:srgbClr>
            </a:outerShdw>
          </a:effectLst>
        </p:spPr>
      </p:pic>
      <p:sp>
        <p:nvSpPr>
          <p:cNvPr id="2" name="TextBox 1">
            <a:extLst>
              <a:ext uri="{FF2B5EF4-FFF2-40B4-BE49-F238E27FC236}">
                <a16:creationId xmlns:a16="http://schemas.microsoft.com/office/drawing/2014/main" id="{622CC086-679F-7326-B96C-4F2F0808F923}"/>
              </a:ext>
            </a:extLst>
          </p:cNvPr>
          <p:cNvSpPr txBox="1"/>
          <p:nvPr/>
        </p:nvSpPr>
        <p:spPr>
          <a:xfrm>
            <a:off x="163262" y="258408"/>
            <a:ext cx="6896953" cy="6309420"/>
          </a:xfrm>
          <a:prstGeom prst="rect">
            <a:avLst/>
          </a:prstGeom>
          <a:noFill/>
        </p:spPr>
        <p:txBody>
          <a:bodyPr wrap="none" rtlCol="0">
            <a:spAutoFit/>
          </a:bodyPr>
          <a:lstStyle/>
          <a:p>
            <a:r>
              <a:rPr lang="en-US" sz="2800" b="1" dirty="0"/>
              <a:t>The church at Ephesus in Revelation 2:1-7</a:t>
            </a:r>
          </a:p>
          <a:p>
            <a:endParaRPr lang="en-US" sz="1200" b="1" dirty="0"/>
          </a:p>
          <a:p>
            <a:endParaRPr lang="en-US" sz="1200" b="1" dirty="0"/>
          </a:p>
          <a:p>
            <a:r>
              <a:rPr lang="en-US" sz="2800" b="1" dirty="0"/>
              <a:t>2:1a    Ephesus = relax?</a:t>
            </a:r>
          </a:p>
          <a:p>
            <a:endParaRPr lang="en-US" sz="1200" b="1" dirty="0"/>
          </a:p>
          <a:p>
            <a:r>
              <a:rPr lang="en-US" sz="2800" b="1" dirty="0"/>
              <a:t>2:1b   1:12-13, 20 </a:t>
            </a:r>
          </a:p>
          <a:p>
            <a:r>
              <a:rPr lang="en-US" sz="2800" b="1" dirty="0"/>
              <a:t>        7 stars-angels, candlesticks-churches</a:t>
            </a:r>
          </a:p>
          <a:p>
            <a:endParaRPr lang="en-US" sz="1200" b="1" dirty="0"/>
          </a:p>
          <a:p>
            <a:r>
              <a:rPr lang="en-US" sz="2800" b="1" dirty="0"/>
              <a:t>2:2-6   I know thy works (common)</a:t>
            </a:r>
          </a:p>
          <a:p>
            <a:endParaRPr lang="en-US" sz="1200" b="1" dirty="0"/>
          </a:p>
          <a:p>
            <a:r>
              <a:rPr lang="en-US" sz="2800" b="1" dirty="0"/>
              <a:t>     (+) 7 good works (2:2-3, 6)</a:t>
            </a:r>
          </a:p>
          <a:p>
            <a:r>
              <a:rPr lang="en-US" sz="2800" b="1" dirty="0"/>
              <a:t>     (-)  1 evil work - left thy first love (2:4-5)</a:t>
            </a:r>
          </a:p>
          <a:p>
            <a:r>
              <a:rPr lang="en-US" sz="2800" b="1" dirty="0"/>
              <a:t>            “remember, repent, repeat”</a:t>
            </a:r>
          </a:p>
          <a:p>
            <a:endParaRPr lang="en-US" sz="1200" b="1" dirty="0"/>
          </a:p>
          <a:p>
            <a:r>
              <a:rPr lang="en-US" sz="2800" b="1" dirty="0"/>
              <a:t>2:7a   hear what the Spirit says (common)</a:t>
            </a:r>
          </a:p>
          <a:p>
            <a:endParaRPr lang="en-US" sz="1200" b="1" dirty="0"/>
          </a:p>
          <a:p>
            <a:r>
              <a:rPr lang="en-US" sz="2800" b="1" dirty="0"/>
              <a:t>2:7b   to him that overcomes (common)</a:t>
            </a:r>
          </a:p>
          <a:p>
            <a:endParaRPr lang="en-US" sz="1200" b="1" dirty="0"/>
          </a:p>
          <a:p>
            <a:r>
              <a:rPr lang="en-US" sz="2800" b="1" dirty="0"/>
              <a:t>2:7c   promise (eat of the Tree of Life)</a:t>
            </a:r>
            <a:endParaRPr lang="en-US" sz="1200" b="1" dirty="0"/>
          </a:p>
        </p:txBody>
      </p:sp>
      <p:pic>
        <p:nvPicPr>
          <p:cNvPr id="4" name="Picture 3" descr="Whole Armor of God&#10;&#10;AI-generated content may be incorrect.">
            <a:extLst>
              <a:ext uri="{FF2B5EF4-FFF2-40B4-BE49-F238E27FC236}">
                <a16:creationId xmlns:a16="http://schemas.microsoft.com/office/drawing/2014/main" id="{7EE23A48-0449-DBB3-FB32-CFC7E01300AC}"/>
              </a:ext>
            </a:extLst>
          </p:cNvPr>
          <p:cNvPicPr>
            <a:picLocks noChangeAspect="1"/>
          </p:cNvPicPr>
          <p:nvPr/>
        </p:nvPicPr>
        <p:blipFill>
          <a:blip r:embed="rId3"/>
          <a:stretch>
            <a:fillRect/>
          </a:stretch>
        </p:blipFill>
        <p:spPr>
          <a:xfrm>
            <a:off x="7108202" y="4006477"/>
            <a:ext cx="5052793" cy="2842195"/>
          </a:xfrm>
          <a:prstGeom prst="rect">
            <a:avLst/>
          </a:prstGeom>
        </p:spPr>
      </p:pic>
      <p:sp>
        <p:nvSpPr>
          <p:cNvPr id="6" name="TextBox 5">
            <a:extLst>
              <a:ext uri="{FF2B5EF4-FFF2-40B4-BE49-F238E27FC236}">
                <a16:creationId xmlns:a16="http://schemas.microsoft.com/office/drawing/2014/main" id="{3EFDBFAD-EA6D-935D-8ECE-51112240E6E7}"/>
              </a:ext>
            </a:extLst>
          </p:cNvPr>
          <p:cNvSpPr txBox="1"/>
          <p:nvPr/>
        </p:nvSpPr>
        <p:spPr>
          <a:xfrm>
            <a:off x="9531207" y="2584580"/>
            <a:ext cx="2660793" cy="461665"/>
          </a:xfrm>
          <a:prstGeom prst="rect">
            <a:avLst/>
          </a:prstGeom>
          <a:noFill/>
        </p:spPr>
        <p:txBody>
          <a:bodyPr wrap="none" rtlCol="0">
            <a:spAutoFit/>
          </a:bodyPr>
          <a:lstStyle/>
          <a:p>
            <a:r>
              <a:rPr lang="en-US" sz="2400" dirty="0"/>
              <a:t>Ephesians 5:22-33</a:t>
            </a:r>
          </a:p>
        </p:txBody>
      </p:sp>
      <p:pic>
        <p:nvPicPr>
          <p:cNvPr id="7" name="Picture 6" descr="The image depicts a figure in white garments, hands raised in a blessing gesture, surrounded by twelve glowing gold candlesticks against a blue sky.&#10;&#10;AI-generated content may be incorrect.">
            <a:extLst>
              <a:ext uri="{FF2B5EF4-FFF2-40B4-BE49-F238E27FC236}">
                <a16:creationId xmlns:a16="http://schemas.microsoft.com/office/drawing/2014/main" id="{7D963A6C-E95E-CF3E-DAE9-43ADA824E171}"/>
              </a:ext>
            </a:extLst>
          </p:cNvPr>
          <p:cNvPicPr>
            <a:picLocks noChangeAspect="1"/>
          </p:cNvPicPr>
          <p:nvPr/>
        </p:nvPicPr>
        <p:blipFill>
          <a:blip r:embed="rId4"/>
          <a:stretch>
            <a:fillRect/>
          </a:stretch>
        </p:blipFill>
        <p:spPr>
          <a:xfrm>
            <a:off x="7192257" y="130629"/>
            <a:ext cx="2220887" cy="3004457"/>
          </a:xfrm>
          <a:prstGeom prst="rect">
            <a:avLst/>
          </a:prstGeom>
        </p:spPr>
      </p:pic>
    </p:spTree>
    <p:extLst>
      <p:ext uri="{BB962C8B-B14F-4D97-AF65-F5344CB8AC3E}">
        <p14:creationId xmlns:p14="http://schemas.microsoft.com/office/powerpoint/2010/main" val="4968947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8F18F68B-03D7-2845-AE90-795032D7C124}"/>
            </a:ext>
          </a:extLst>
        </p:cNvPr>
        <p:cNvGrpSpPr/>
        <p:nvPr/>
      </p:nvGrpSpPr>
      <p:grpSpPr>
        <a:xfrm>
          <a:off x="0" y="0"/>
          <a:ext cx="0" cy="0"/>
          <a:chOff x="0" y="0"/>
          <a:chExt cx="0" cy="0"/>
        </a:xfrm>
      </p:grpSpPr>
      <p:pic>
        <p:nvPicPr>
          <p:cNvPr id="3" name="Graphic 249" descr="P47363#yIS1">
            <a:extLst>
              <a:ext uri="{FF2B5EF4-FFF2-40B4-BE49-F238E27FC236}">
                <a16:creationId xmlns:a16="http://schemas.microsoft.com/office/drawing/2014/main" id="{37FEB8D3-54C0-BB56-3AF9-7993B646180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8790" y="0"/>
            <a:ext cx="12190884" cy="6858000"/>
          </a:xfrm>
          <a:prstGeom prst="rect">
            <a:avLst/>
          </a:prstGeom>
        </p:spPr>
      </p:pic>
      <p:pic>
        <p:nvPicPr>
          <p:cNvPr id="5" name="Picture 4" descr="A video game cover with a couple of people in armor&#10;&#10;AI-generated content may be incorrect.">
            <a:extLst>
              <a:ext uri="{FF2B5EF4-FFF2-40B4-BE49-F238E27FC236}">
                <a16:creationId xmlns:a16="http://schemas.microsoft.com/office/drawing/2014/main" id="{E915C5A6-CD7F-C844-C3EF-E8270A12B949}"/>
              </a:ext>
            </a:extLst>
          </p:cNvPr>
          <p:cNvPicPr>
            <a:picLocks noChangeAspect="1"/>
          </p:cNvPicPr>
          <p:nvPr/>
        </p:nvPicPr>
        <p:blipFill>
          <a:blip r:embed="rId3">
            <a:extLst>
              <a:ext uri="{28A0092B-C50C-407E-A947-70E740481C1C}">
                <a14:useLocalDpi xmlns:a14="http://schemas.microsoft.com/office/drawing/2010/main" val="0"/>
              </a:ext>
            </a:extLst>
          </a:blip>
          <a:srcRect b="15088"/>
          <a:stretch/>
        </p:blipFill>
        <p:spPr>
          <a:xfrm>
            <a:off x="10245012" y="0"/>
            <a:ext cx="1917082" cy="1934371"/>
          </a:xfrm>
          <a:prstGeom prst="rect">
            <a:avLst/>
          </a:prstGeom>
          <a:effectLst>
            <a:outerShdw blurRad="50800" dist="50800" dir="5400000" algn="ctr" rotWithShape="0">
              <a:srgbClr val="000000">
                <a:alpha val="53000"/>
              </a:srgbClr>
            </a:outerShdw>
          </a:effectLst>
        </p:spPr>
      </p:pic>
    </p:spTree>
    <p:extLst>
      <p:ext uri="{BB962C8B-B14F-4D97-AF65-F5344CB8AC3E}">
        <p14:creationId xmlns:p14="http://schemas.microsoft.com/office/powerpoint/2010/main" val="35610000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bg>
      <p:bgPr>
        <a:solidFill>
          <a:schemeClr val="tx1"/>
        </a:solidFill>
        <a:effectLst/>
      </p:bgPr>
    </p:bg>
    <p:spTree>
      <p:nvGrpSpPr>
        <p:cNvPr id="1" name="">
          <a:extLst>
            <a:ext uri="{FF2B5EF4-FFF2-40B4-BE49-F238E27FC236}">
              <a16:creationId xmlns:a16="http://schemas.microsoft.com/office/drawing/2014/main" id="{09E6E097-F30E-C287-441C-18044A91784C}"/>
            </a:ext>
          </a:extLst>
        </p:cNvPr>
        <p:cNvGrpSpPr/>
        <p:nvPr/>
      </p:nvGrpSpPr>
      <p:grpSpPr>
        <a:xfrm>
          <a:off x="0" y="0"/>
          <a:ext cx="0" cy="0"/>
          <a:chOff x="0" y="0"/>
          <a:chExt cx="0" cy="0"/>
        </a:xfrm>
      </p:grpSpPr>
      <p:pic>
        <p:nvPicPr>
          <p:cNvPr id="5" name="Picture 4" descr="A video game cover with a couple of people in armor&#10;&#10;AI-generated content may be incorrect.">
            <a:extLst>
              <a:ext uri="{FF2B5EF4-FFF2-40B4-BE49-F238E27FC236}">
                <a16:creationId xmlns:a16="http://schemas.microsoft.com/office/drawing/2014/main" id="{D4D0FDB9-635D-9165-FDCB-FDA14078DC01}"/>
              </a:ext>
            </a:extLst>
          </p:cNvPr>
          <p:cNvPicPr>
            <a:picLocks noChangeAspect="1"/>
          </p:cNvPicPr>
          <p:nvPr/>
        </p:nvPicPr>
        <p:blipFill>
          <a:blip r:embed="rId2">
            <a:extLst>
              <a:ext uri="{28A0092B-C50C-407E-A947-70E740481C1C}">
                <a14:useLocalDpi xmlns:a14="http://schemas.microsoft.com/office/drawing/2010/main" val="0"/>
              </a:ext>
            </a:extLst>
          </a:blip>
          <a:srcRect b="15088"/>
          <a:stretch/>
        </p:blipFill>
        <p:spPr>
          <a:xfrm>
            <a:off x="8901404" y="-1"/>
            <a:ext cx="3260690" cy="3290096"/>
          </a:xfrm>
          <a:prstGeom prst="rect">
            <a:avLst/>
          </a:prstGeom>
          <a:effectLst>
            <a:outerShdw blurRad="50800" dist="50800" dir="5400000" algn="ctr" rotWithShape="0">
              <a:srgbClr val="000000">
                <a:alpha val="53000"/>
              </a:srgbClr>
            </a:outerShdw>
          </a:effectLst>
        </p:spPr>
      </p:pic>
      <p:sp>
        <p:nvSpPr>
          <p:cNvPr id="2" name="TextBox 1">
            <a:extLst>
              <a:ext uri="{FF2B5EF4-FFF2-40B4-BE49-F238E27FC236}">
                <a16:creationId xmlns:a16="http://schemas.microsoft.com/office/drawing/2014/main" id="{AC6ED88E-90E7-BEAA-D7D2-FB6BB287BD65}"/>
              </a:ext>
            </a:extLst>
          </p:cNvPr>
          <p:cNvSpPr txBox="1"/>
          <p:nvPr/>
        </p:nvSpPr>
        <p:spPr>
          <a:xfrm>
            <a:off x="601630" y="151179"/>
            <a:ext cx="6779998" cy="6555641"/>
          </a:xfrm>
          <a:prstGeom prst="rect">
            <a:avLst/>
          </a:prstGeom>
          <a:noFill/>
        </p:spPr>
        <p:txBody>
          <a:bodyPr wrap="none" rtlCol="0">
            <a:spAutoFit/>
          </a:bodyPr>
          <a:lstStyle/>
          <a:p>
            <a:r>
              <a:rPr lang="en-US" sz="2800" b="1" dirty="0">
                <a:solidFill>
                  <a:schemeClr val="bg1"/>
                </a:solidFill>
              </a:rPr>
              <a:t>The Church at Ephesus in the Book of Acts</a:t>
            </a:r>
          </a:p>
          <a:p>
            <a:endParaRPr lang="en-US" sz="2800" b="1" dirty="0">
              <a:solidFill>
                <a:schemeClr val="bg1"/>
              </a:solidFill>
            </a:endParaRPr>
          </a:p>
          <a:p>
            <a:r>
              <a:rPr lang="en-US" sz="2800" b="1" dirty="0">
                <a:solidFill>
                  <a:schemeClr val="bg1"/>
                </a:solidFill>
              </a:rPr>
              <a:t>Five years later Paul wrote from Rome</a:t>
            </a:r>
          </a:p>
          <a:p>
            <a:endParaRPr lang="en-US" sz="2800" b="1" dirty="0">
              <a:solidFill>
                <a:schemeClr val="bg1"/>
              </a:solidFill>
            </a:endParaRPr>
          </a:p>
          <a:p>
            <a:r>
              <a:rPr lang="en-US" sz="2800" b="1" dirty="0">
                <a:solidFill>
                  <a:schemeClr val="bg1"/>
                </a:solidFill>
              </a:rPr>
              <a:t>Acts 18.  Aquila &amp; Priscilla.  Apollos.</a:t>
            </a:r>
          </a:p>
          <a:p>
            <a:r>
              <a:rPr lang="en-US" sz="2800" b="1" dirty="0">
                <a:solidFill>
                  <a:schemeClr val="bg1"/>
                </a:solidFill>
              </a:rPr>
              <a:t>               Trip 2 – Corinth – Jerusalem.</a:t>
            </a:r>
          </a:p>
          <a:p>
            <a:r>
              <a:rPr lang="en-US" sz="2800" b="1" dirty="0">
                <a:solidFill>
                  <a:schemeClr val="bg1"/>
                </a:solidFill>
              </a:rPr>
              <a:t>	      Strengthen the Disciples.</a:t>
            </a:r>
          </a:p>
          <a:p>
            <a:endParaRPr lang="en-US" sz="2800" b="1" dirty="0">
              <a:solidFill>
                <a:schemeClr val="bg1"/>
              </a:solidFill>
            </a:endParaRPr>
          </a:p>
          <a:p>
            <a:r>
              <a:rPr lang="en-US" sz="2800" b="1" dirty="0">
                <a:solidFill>
                  <a:schemeClr val="bg1"/>
                </a:solidFill>
              </a:rPr>
              <a:t>Acts 19.  Trip 3.  Three years at Ephesus.</a:t>
            </a:r>
          </a:p>
          <a:p>
            <a:r>
              <a:rPr lang="en-US" sz="2800" b="1" dirty="0">
                <a:solidFill>
                  <a:schemeClr val="bg1"/>
                </a:solidFill>
              </a:rPr>
              <a:t>	      False &amp; True Deliverance.</a:t>
            </a:r>
          </a:p>
          <a:p>
            <a:r>
              <a:rPr lang="en-US" sz="2800" b="1" dirty="0">
                <a:solidFill>
                  <a:schemeClr val="bg1"/>
                </a:solidFill>
              </a:rPr>
              <a:t>                $ / True God - $ / False Gods. </a:t>
            </a:r>
          </a:p>
          <a:p>
            <a:endParaRPr lang="en-US" sz="2800" b="1" dirty="0">
              <a:solidFill>
                <a:schemeClr val="bg1"/>
              </a:solidFill>
            </a:endParaRPr>
          </a:p>
          <a:p>
            <a:r>
              <a:rPr lang="en-US" sz="2800" b="1" dirty="0">
                <a:solidFill>
                  <a:schemeClr val="bg1"/>
                </a:solidFill>
              </a:rPr>
              <a:t>Acts 20.  Much Exhortation.</a:t>
            </a:r>
          </a:p>
          <a:p>
            <a:r>
              <a:rPr lang="en-US" sz="2800" b="1" dirty="0">
                <a:solidFill>
                  <a:schemeClr val="bg1"/>
                </a:solidFill>
              </a:rPr>
              <a:t>                Tears – Wept.</a:t>
            </a:r>
          </a:p>
          <a:p>
            <a:r>
              <a:rPr lang="en-US" sz="2800" b="1" dirty="0">
                <a:solidFill>
                  <a:schemeClr val="bg1"/>
                </a:solidFill>
              </a:rPr>
              <a:t>                To Jerusalem</a:t>
            </a:r>
            <a:endParaRPr lang="en-US" sz="2800" b="1" dirty="0"/>
          </a:p>
        </p:txBody>
      </p:sp>
      <p:sp>
        <p:nvSpPr>
          <p:cNvPr id="3" name="TextBox 2">
            <a:extLst>
              <a:ext uri="{FF2B5EF4-FFF2-40B4-BE49-F238E27FC236}">
                <a16:creationId xmlns:a16="http://schemas.microsoft.com/office/drawing/2014/main" id="{C8B218FD-66C5-A1F5-0D70-DE1DEC0DAF16}"/>
              </a:ext>
            </a:extLst>
          </p:cNvPr>
          <p:cNvSpPr txBox="1"/>
          <p:nvPr/>
        </p:nvSpPr>
        <p:spPr>
          <a:xfrm>
            <a:off x="9125339" y="3428999"/>
            <a:ext cx="2660793" cy="461665"/>
          </a:xfrm>
          <a:prstGeom prst="rect">
            <a:avLst/>
          </a:prstGeom>
          <a:noFill/>
        </p:spPr>
        <p:txBody>
          <a:bodyPr wrap="none" rtlCol="0">
            <a:spAutoFit/>
          </a:bodyPr>
          <a:lstStyle/>
          <a:p>
            <a:r>
              <a:rPr lang="en-US" sz="2400" b="1" dirty="0">
                <a:solidFill>
                  <a:schemeClr val="bg1"/>
                </a:solidFill>
              </a:rPr>
              <a:t>Ephesians 5:22-33</a:t>
            </a:r>
          </a:p>
        </p:txBody>
      </p:sp>
    </p:spTree>
    <p:extLst>
      <p:ext uri="{BB962C8B-B14F-4D97-AF65-F5344CB8AC3E}">
        <p14:creationId xmlns:p14="http://schemas.microsoft.com/office/powerpoint/2010/main" val="16077524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show="0">
  <p:cSld>
    <p:spTree>
      <p:nvGrpSpPr>
        <p:cNvPr id="1" name="">
          <a:extLst>
            <a:ext uri="{FF2B5EF4-FFF2-40B4-BE49-F238E27FC236}">
              <a16:creationId xmlns:a16="http://schemas.microsoft.com/office/drawing/2014/main" id="{017EC542-77A4-DBFE-9F4B-95A692030355}"/>
            </a:ext>
          </a:extLst>
        </p:cNvPr>
        <p:cNvGrpSpPr/>
        <p:nvPr/>
      </p:nvGrpSpPr>
      <p:grpSpPr>
        <a:xfrm>
          <a:off x="0" y="0"/>
          <a:ext cx="0" cy="0"/>
          <a:chOff x="0" y="0"/>
          <a:chExt cx="0" cy="0"/>
        </a:xfrm>
      </p:grpSpPr>
      <p:sp>
        <p:nvSpPr>
          <p:cNvPr id="10" name="Arrow: Right 9">
            <a:extLst>
              <a:ext uri="{FF2B5EF4-FFF2-40B4-BE49-F238E27FC236}">
                <a16:creationId xmlns:a16="http://schemas.microsoft.com/office/drawing/2014/main" id="{A5D33344-4C6A-9AEF-42DE-7C89E2B4D80F}"/>
              </a:ext>
            </a:extLst>
          </p:cNvPr>
          <p:cNvSpPr/>
          <p:nvPr/>
        </p:nvSpPr>
        <p:spPr>
          <a:xfrm rot="13643311">
            <a:off x="1990032" y="4358712"/>
            <a:ext cx="2771179" cy="473205"/>
          </a:xfrm>
          <a:prstGeom prst="rightArrow">
            <a:avLst/>
          </a:prstGeom>
          <a:solidFill>
            <a:schemeClr val="tx1"/>
          </a:solidFill>
          <a:ln w="79375">
            <a:solidFill>
              <a:srgbClr val="C0E399"/>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 name="Arrow: Right 2">
            <a:extLst>
              <a:ext uri="{FF2B5EF4-FFF2-40B4-BE49-F238E27FC236}">
                <a16:creationId xmlns:a16="http://schemas.microsoft.com/office/drawing/2014/main" id="{A4CFDF15-9FC7-9609-CC85-8CE5A0FECB6A}"/>
              </a:ext>
            </a:extLst>
          </p:cNvPr>
          <p:cNvSpPr/>
          <p:nvPr/>
        </p:nvSpPr>
        <p:spPr>
          <a:xfrm>
            <a:off x="4992425" y="1984063"/>
            <a:ext cx="2534501" cy="484632"/>
          </a:xfrm>
          <a:prstGeom prst="rightArrow">
            <a:avLst/>
          </a:prstGeom>
          <a:solidFill>
            <a:srgbClr val="C0E399"/>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8" name="Arrow: Right 7">
            <a:extLst>
              <a:ext uri="{FF2B5EF4-FFF2-40B4-BE49-F238E27FC236}">
                <a16:creationId xmlns:a16="http://schemas.microsoft.com/office/drawing/2014/main" id="{17DB2CEE-2CA7-CAB9-F56F-8BA9505CDDA5}"/>
              </a:ext>
            </a:extLst>
          </p:cNvPr>
          <p:cNvSpPr/>
          <p:nvPr/>
        </p:nvSpPr>
        <p:spPr>
          <a:xfrm rot="10800000">
            <a:off x="5036279" y="2798789"/>
            <a:ext cx="2490647" cy="484632"/>
          </a:xfrm>
          <a:prstGeom prst="rightArrow">
            <a:avLst/>
          </a:prstGeom>
          <a:solidFill>
            <a:schemeClr val="tx1">
              <a:lumMod val="85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3" name="Arrow: Right 12">
            <a:extLst>
              <a:ext uri="{FF2B5EF4-FFF2-40B4-BE49-F238E27FC236}">
                <a16:creationId xmlns:a16="http://schemas.microsoft.com/office/drawing/2014/main" id="{0B41BDC2-C642-4D0E-2DC6-FFCB80723221}"/>
              </a:ext>
            </a:extLst>
          </p:cNvPr>
          <p:cNvSpPr/>
          <p:nvPr/>
        </p:nvSpPr>
        <p:spPr>
          <a:xfrm rot="7955624">
            <a:off x="7765653" y="4144636"/>
            <a:ext cx="2733605" cy="484632"/>
          </a:xfrm>
          <a:prstGeom prst="rightArrow">
            <a:avLst/>
          </a:prstGeom>
          <a:solidFill>
            <a:schemeClr val="tx1"/>
          </a:solidFill>
          <a:ln w="79375">
            <a:solidFill>
              <a:schemeClr val="tx1">
                <a:lumMod val="8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7" name="TextBox 6">
            <a:extLst>
              <a:ext uri="{FF2B5EF4-FFF2-40B4-BE49-F238E27FC236}">
                <a16:creationId xmlns:a16="http://schemas.microsoft.com/office/drawing/2014/main" id="{06D2C0C8-38D6-0FBA-B115-7CE3D0825D58}"/>
              </a:ext>
            </a:extLst>
          </p:cNvPr>
          <p:cNvSpPr txBox="1"/>
          <p:nvPr/>
        </p:nvSpPr>
        <p:spPr>
          <a:xfrm>
            <a:off x="4193586" y="4327642"/>
            <a:ext cx="3928815" cy="1818126"/>
          </a:xfrm>
          <a:prstGeom prst="rect">
            <a:avLst/>
          </a:prstGeom>
          <a:solidFill>
            <a:schemeClr val="accent5">
              <a:lumMod val="20000"/>
              <a:lumOff val="80000"/>
            </a:schemeClr>
          </a:solidFill>
        </p:spPr>
        <p:txBody>
          <a:bodyPr wrap="square">
            <a:spAutoFit/>
          </a:bodyPr>
          <a:lstStyle/>
          <a:p>
            <a:pPr marL="0" marR="0" algn="ctr">
              <a:lnSpc>
                <a:spcPct val="150000"/>
              </a:lnSpc>
              <a:buNone/>
            </a:pPr>
            <a:r>
              <a:rPr lang="en-US" sz="2400" b="1" u="sng" dirty="0">
                <a:solidFill>
                  <a:schemeClr val="bg1"/>
                </a:solidFill>
                <a:latin typeface="Verdana" panose="020B0604030504040204" pitchFamily="34" charset="0"/>
                <a:ea typeface="Verdana" panose="020B0604030504040204" pitchFamily="34" charset="0"/>
              </a:rPr>
              <a:t>3</a:t>
            </a:r>
            <a:r>
              <a:rPr lang="en-US" sz="2400" b="1" u="sng" baseline="30000" dirty="0">
                <a:solidFill>
                  <a:schemeClr val="bg1"/>
                </a:solidFill>
                <a:latin typeface="Verdana" panose="020B0604030504040204" pitchFamily="34" charset="0"/>
                <a:ea typeface="Verdana" panose="020B0604030504040204" pitchFamily="34" charset="0"/>
              </a:rPr>
              <a:t>rd</a:t>
            </a:r>
            <a:r>
              <a:rPr lang="en-US" sz="2400" b="1" u="sng" dirty="0">
                <a:solidFill>
                  <a:schemeClr val="bg1"/>
                </a:solidFill>
                <a:latin typeface="Verdana" panose="020B0604030504040204" pitchFamily="34" charset="0"/>
                <a:ea typeface="Verdana" panose="020B0604030504040204" pitchFamily="34" charset="0"/>
              </a:rPr>
              <a:t> Stand</a:t>
            </a:r>
            <a:r>
              <a:rPr lang="en-US" sz="2400" b="1" dirty="0">
                <a:solidFill>
                  <a:schemeClr val="bg1"/>
                </a:solidFill>
                <a:latin typeface="Verdana" panose="020B0604030504040204" pitchFamily="34" charset="0"/>
                <a:ea typeface="Verdana" panose="020B0604030504040204" pitchFamily="34" charset="0"/>
              </a:rPr>
              <a:t> </a:t>
            </a:r>
          </a:p>
          <a:p>
            <a:pPr marL="0" marR="0" algn="ctr">
              <a:lnSpc>
                <a:spcPct val="150000"/>
              </a:lnSpc>
              <a:buNone/>
            </a:pPr>
            <a:r>
              <a:rPr lang="en-US" sz="2400" b="1" dirty="0">
                <a:solidFill>
                  <a:schemeClr val="bg1"/>
                </a:solidFill>
                <a:latin typeface="Verdana" panose="020B0604030504040204" pitchFamily="34" charset="0"/>
                <a:ea typeface="Verdana" panose="020B0604030504040204" pitchFamily="34" charset="0"/>
              </a:rPr>
              <a:t>(protection in Christ)</a:t>
            </a:r>
          </a:p>
          <a:p>
            <a:pPr marL="0" marR="0" algn="ctr">
              <a:lnSpc>
                <a:spcPct val="150000"/>
              </a:lnSpc>
              <a:buNone/>
            </a:pPr>
            <a:endParaRPr lang="en-US" sz="600" b="1" dirty="0">
              <a:solidFill>
                <a:schemeClr val="bg1"/>
              </a:solidFill>
              <a:latin typeface="Verdana" panose="020B0604030504040204" pitchFamily="34" charset="0"/>
              <a:ea typeface="Verdana" panose="020B0604030504040204" pitchFamily="34" charset="0"/>
            </a:endParaRPr>
          </a:p>
          <a:p>
            <a:pPr algn="ctr">
              <a:lnSpc>
                <a:spcPct val="150000"/>
              </a:lnSpc>
            </a:pPr>
            <a:r>
              <a:rPr lang="en-US" sz="2400" b="1" dirty="0">
                <a:solidFill>
                  <a:schemeClr val="bg1"/>
                </a:solidFill>
                <a:latin typeface="Verdana" panose="020B0604030504040204" pitchFamily="34" charset="0"/>
                <a:ea typeface="Verdana" panose="020B0604030504040204" pitchFamily="34" charset="0"/>
              </a:rPr>
              <a:t> Ephesians 6:10-17 </a:t>
            </a:r>
            <a:endParaRPr lang="en-US" sz="1050" b="1" dirty="0">
              <a:latin typeface="Verdana" panose="020B0604030504040204" pitchFamily="34" charset="0"/>
              <a:ea typeface="Verdana" panose="020B0604030504040204" pitchFamily="34" charset="0"/>
            </a:endParaRPr>
          </a:p>
        </p:txBody>
      </p:sp>
      <p:sp>
        <p:nvSpPr>
          <p:cNvPr id="4" name="TextBox 3">
            <a:extLst>
              <a:ext uri="{FF2B5EF4-FFF2-40B4-BE49-F238E27FC236}">
                <a16:creationId xmlns:a16="http://schemas.microsoft.com/office/drawing/2014/main" id="{DBE32D2F-197A-E90C-949E-05EBEEE48926}"/>
              </a:ext>
            </a:extLst>
          </p:cNvPr>
          <p:cNvSpPr txBox="1"/>
          <p:nvPr/>
        </p:nvSpPr>
        <p:spPr>
          <a:xfrm>
            <a:off x="927939" y="1725191"/>
            <a:ext cx="4108340" cy="1818126"/>
          </a:xfrm>
          <a:prstGeom prst="rect">
            <a:avLst/>
          </a:prstGeom>
          <a:solidFill>
            <a:srgbClr val="C0E399"/>
          </a:solidFill>
        </p:spPr>
        <p:txBody>
          <a:bodyPr wrap="square" rtlCol="0">
            <a:spAutoFit/>
          </a:bodyPr>
          <a:lstStyle/>
          <a:p>
            <a:pPr algn="ctr">
              <a:lnSpc>
                <a:spcPct val="150000"/>
              </a:lnSpc>
            </a:pPr>
            <a:r>
              <a:rPr lang="en-US" sz="2400" b="1" u="sng" dirty="0">
                <a:solidFill>
                  <a:schemeClr val="bg1"/>
                </a:solidFill>
                <a:latin typeface="Verdana" panose="020B0604030504040204" pitchFamily="34" charset="0"/>
                <a:ea typeface="Verdana" panose="020B0604030504040204" pitchFamily="34" charset="0"/>
              </a:rPr>
              <a:t>1</a:t>
            </a:r>
            <a:r>
              <a:rPr lang="en-US" sz="2400" b="1" u="sng" baseline="30000" dirty="0">
                <a:solidFill>
                  <a:schemeClr val="bg1"/>
                </a:solidFill>
                <a:latin typeface="Verdana" panose="020B0604030504040204" pitchFamily="34" charset="0"/>
                <a:ea typeface="Verdana" panose="020B0604030504040204" pitchFamily="34" charset="0"/>
              </a:rPr>
              <a:t>st</a:t>
            </a:r>
            <a:r>
              <a:rPr lang="en-US" sz="2400" b="1" u="sng" dirty="0">
                <a:solidFill>
                  <a:schemeClr val="bg1"/>
                </a:solidFill>
                <a:latin typeface="Verdana" panose="020B0604030504040204" pitchFamily="34" charset="0"/>
                <a:ea typeface="Verdana" panose="020B0604030504040204" pitchFamily="34" charset="0"/>
              </a:rPr>
              <a:t> Sit</a:t>
            </a:r>
            <a:r>
              <a:rPr lang="en-US" sz="2400" b="1" dirty="0">
                <a:solidFill>
                  <a:schemeClr val="bg1"/>
                </a:solidFill>
                <a:latin typeface="Verdana" panose="020B0604030504040204" pitchFamily="34" charset="0"/>
                <a:ea typeface="Verdana" panose="020B0604030504040204" pitchFamily="34" charset="0"/>
              </a:rPr>
              <a:t> </a:t>
            </a:r>
          </a:p>
          <a:p>
            <a:pPr algn="ctr">
              <a:lnSpc>
                <a:spcPct val="150000"/>
              </a:lnSpc>
            </a:pPr>
            <a:r>
              <a:rPr lang="en-US" sz="2400" b="1" dirty="0">
                <a:solidFill>
                  <a:schemeClr val="bg1"/>
                </a:solidFill>
                <a:latin typeface="Verdana" panose="020B0604030504040204" pitchFamily="34" charset="0"/>
                <a:ea typeface="Verdana" panose="020B0604030504040204" pitchFamily="34" charset="0"/>
              </a:rPr>
              <a:t>(position in God)</a:t>
            </a:r>
          </a:p>
          <a:p>
            <a:pPr algn="ctr">
              <a:lnSpc>
                <a:spcPct val="150000"/>
              </a:lnSpc>
            </a:pPr>
            <a:endParaRPr lang="en-US" sz="600" dirty="0">
              <a:solidFill>
                <a:schemeClr val="bg1"/>
              </a:solidFill>
              <a:latin typeface="Verdana" panose="020B0604030504040204" pitchFamily="34" charset="0"/>
              <a:ea typeface="Verdana" panose="020B0604030504040204" pitchFamily="34" charset="0"/>
            </a:endParaRPr>
          </a:p>
          <a:p>
            <a:pPr algn="ctr">
              <a:lnSpc>
                <a:spcPct val="150000"/>
              </a:lnSpc>
            </a:pPr>
            <a:r>
              <a:rPr lang="en-US" sz="2400" b="1" dirty="0">
                <a:solidFill>
                  <a:schemeClr val="bg1"/>
                </a:solidFill>
                <a:latin typeface="Verdana" panose="020B0604030504040204" pitchFamily="34" charset="0"/>
                <a:ea typeface="Verdana" panose="020B0604030504040204" pitchFamily="34" charset="0"/>
              </a:rPr>
              <a:t>Eph 1:1-3:21, 6:18-20</a:t>
            </a:r>
          </a:p>
        </p:txBody>
      </p:sp>
      <p:sp>
        <p:nvSpPr>
          <p:cNvPr id="9" name="TextBox 8">
            <a:extLst>
              <a:ext uri="{FF2B5EF4-FFF2-40B4-BE49-F238E27FC236}">
                <a16:creationId xmlns:a16="http://schemas.microsoft.com/office/drawing/2014/main" id="{D246BAFA-F23E-57C4-C794-E126C4408B70}"/>
              </a:ext>
            </a:extLst>
          </p:cNvPr>
          <p:cNvSpPr txBox="1"/>
          <p:nvPr/>
        </p:nvSpPr>
        <p:spPr>
          <a:xfrm>
            <a:off x="7492871" y="1725191"/>
            <a:ext cx="3766571" cy="1818126"/>
          </a:xfrm>
          <a:prstGeom prst="rect">
            <a:avLst/>
          </a:prstGeom>
          <a:solidFill>
            <a:schemeClr val="tx1">
              <a:lumMod val="85000"/>
            </a:schemeClr>
          </a:solidFill>
        </p:spPr>
        <p:txBody>
          <a:bodyPr wrap="square" rtlCol="0">
            <a:spAutoFit/>
          </a:bodyPr>
          <a:lstStyle/>
          <a:p>
            <a:pPr algn="ctr">
              <a:lnSpc>
                <a:spcPct val="150000"/>
              </a:lnSpc>
            </a:pPr>
            <a:r>
              <a:rPr lang="en-US" sz="2400" b="1" u="sng" dirty="0">
                <a:solidFill>
                  <a:schemeClr val="bg1"/>
                </a:solidFill>
                <a:latin typeface="Verdana" panose="020B0604030504040204" pitchFamily="34" charset="0"/>
                <a:ea typeface="Verdana" panose="020B0604030504040204" pitchFamily="34" charset="0"/>
              </a:rPr>
              <a:t>2</a:t>
            </a:r>
            <a:r>
              <a:rPr lang="en-US" sz="2400" b="1" u="sng" baseline="30000" dirty="0">
                <a:solidFill>
                  <a:schemeClr val="bg1"/>
                </a:solidFill>
                <a:latin typeface="Verdana" panose="020B0604030504040204" pitchFamily="34" charset="0"/>
                <a:ea typeface="Verdana" panose="020B0604030504040204" pitchFamily="34" charset="0"/>
              </a:rPr>
              <a:t>nd</a:t>
            </a:r>
            <a:r>
              <a:rPr lang="en-US" sz="2400" b="1" u="sng" dirty="0">
                <a:solidFill>
                  <a:schemeClr val="bg1"/>
                </a:solidFill>
                <a:latin typeface="Verdana" panose="020B0604030504040204" pitchFamily="34" charset="0"/>
                <a:ea typeface="Verdana" panose="020B0604030504040204" pitchFamily="34" charset="0"/>
              </a:rPr>
              <a:t> Walk</a:t>
            </a:r>
            <a:r>
              <a:rPr lang="en-US" sz="2400" dirty="0">
                <a:solidFill>
                  <a:schemeClr val="bg1"/>
                </a:solidFill>
                <a:latin typeface="Verdana" panose="020B0604030504040204" pitchFamily="34" charset="0"/>
                <a:ea typeface="Verdana" panose="020B0604030504040204" pitchFamily="34" charset="0"/>
              </a:rPr>
              <a:t> </a:t>
            </a:r>
          </a:p>
          <a:p>
            <a:pPr algn="ctr">
              <a:lnSpc>
                <a:spcPct val="150000"/>
              </a:lnSpc>
            </a:pPr>
            <a:r>
              <a:rPr lang="en-US" sz="2400" b="1" dirty="0">
                <a:solidFill>
                  <a:schemeClr val="bg1"/>
                </a:solidFill>
                <a:latin typeface="Verdana" panose="020B0604030504040204" pitchFamily="34" charset="0"/>
                <a:ea typeface="Verdana" panose="020B0604030504040204" pitchFamily="34" charset="0"/>
              </a:rPr>
              <a:t>(practice in self)</a:t>
            </a:r>
          </a:p>
          <a:p>
            <a:pPr algn="ctr">
              <a:lnSpc>
                <a:spcPct val="150000"/>
              </a:lnSpc>
            </a:pPr>
            <a:endParaRPr lang="en-US" sz="600" dirty="0">
              <a:solidFill>
                <a:schemeClr val="bg1"/>
              </a:solidFill>
              <a:latin typeface="Verdana" panose="020B0604030504040204" pitchFamily="34" charset="0"/>
              <a:ea typeface="Verdana" panose="020B0604030504040204" pitchFamily="34" charset="0"/>
            </a:endParaRPr>
          </a:p>
          <a:p>
            <a:pPr algn="ctr">
              <a:lnSpc>
                <a:spcPct val="150000"/>
              </a:lnSpc>
            </a:pPr>
            <a:r>
              <a:rPr lang="en-US" sz="2400" b="1" dirty="0">
                <a:solidFill>
                  <a:schemeClr val="bg1"/>
                </a:solidFill>
                <a:latin typeface="Verdana" panose="020B0604030504040204" pitchFamily="34" charset="0"/>
                <a:ea typeface="Verdana" panose="020B0604030504040204" pitchFamily="34" charset="0"/>
              </a:rPr>
              <a:t>Eph 4:1-6:9, 6:21-24</a:t>
            </a:r>
          </a:p>
        </p:txBody>
      </p:sp>
      <p:sp>
        <p:nvSpPr>
          <p:cNvPr id="2" name="TextBox 1">
            <a:extLst>
              <a:ext uri="{FF2B5EF4-FFF2-40B4-BE49-F238E27FC236}">
                <a16:creationId xmlns:a16="http://schemas.microsoft.com/office/drawing/2014/main" id="{F2E267B0-672D-0016-B526-B0FDDACEE050}"/>
              </a:ext>
            </a:extLst>
          </p:cNvPr>
          <p:cNvSpPr txBox="1"/>
          <p:nvPr/>
        </p:nvSpPr>
        <p:spPr>
          <a:xfrm>
            <a:off x="0" y="38776"/>
            <a:ext cx="12191999" cy="1077218"/>
          </a:xfrm>
          <a:prstGeom prst="rect">
            <a:avLst/>
          </a:prstGeom>
          <a:noFill/>
        </p:spPr>
        <p:txBody>
          <a:bodyPr wrap="square" rtlCol="0">
            <a:spAutoFit/>
          </a:bodyPr>
          <a:lstStyle/>
          <a:p>
            <a:pPr algn="ctr"/>
            <a:r>
              <a:rPr lang="en-US" sz="3200" b="1" dirty="0"/>
              <a:t>The Whole  Armor of God</a:t>
            </a:r>
          </a:p>
          <a:p>
            <a:pPr algn="ctr"/>
            <a:r>
              <a:rPr lang="en-US" sz="3200" b="1" u="sng" dirty="0"/>
              <a:t>Prepare to put on</a:t>
            </a:r>
            <a:r>
              <a:rPr lang="en-US" sz="3200" b="1" dirty="0"/>
              <a:t> (Sit-Walk), </a:t>
            </a:r>
            <a:r>
              <a:rPr lang="en-US" sz="3200" b="1" u="sng" dirty="0"/>
              <a:t>Put on</a:t>
            </a:r>
            <a:r>
              <a:rPr lang="en-US" sz="3200" b="1" dirty="0"/>
              <a:t> (Stand), and </a:t>
            </a:r>
            <a:r>
              <a:rPr lang="en-US" sz="3200" b="1" u="sng" dirty="0"/>
              <a:t>Keep on</a:t>
            </a:r>
            <a:r>
              <a:rPr lang="en-US" sz="3200" b="1" dirty="0"/>
              <a:t> (Sit-Walk) </a:t>
            </a:r>
          </a:p>
        </p:txBody>
      </p:sp>
    </p:spTree>
    <p:extLst>
      <p:ext uri="{BB962C8B-B14F-4D97-AF65-F5344CB8AC3E}">
        <p14:creationId xmlns:p14="http://schemas.microsoft.com/office/powerpoint/2010/main" val="9458479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9D59FFC2-D855-D3FF-53E1-FC5679915E82}"/>
            </a:ext>
          </a:extLst>
        </p:cNvPr>
        <p:cNvGrpSpPr/>
        <p:nvPr/>
      </p:nvGrpSpPr>
      <p:grpSpPr>
        <a:xfrm>
          <a:off x="0" y="0"/>
          <a:ext cx="0" cy="0"/>
          <a:chOff x="0" y="0"/>
          <a:chExt cx="0" cy="0"/>
        </a:xfrm>
      </p:grpSpPr>
      <p:pic>
        <p:nvPicPr>
          <p:cNvPr id="5" name="Picture 4" descr="A video game cover with a couple of people in armor&#10;&#10;AI-generated content may be incorrect.">
            <a:extLst>
              <a:ext uri="{FF2B5EF4-FFF2-40B4-BE49-F238E27FC236}">
                <a16:creationId xmlns:a16="http://schemas.microsoft.com/office/drawing/2014/main" id="{90829250-E81B-6386-A318-67A6AC247562}"/>
              </a:ext>
            </a:extLst>
          </p:cNvPr>
          <p:cNvPicPr>
            <a:picLocks noChangeAspect="1"/>
          </p:cNvPicPr>
          <p:nvPr/>
        </p:nvPicPr>
        <p:blipFill>
          <a:blip r:embed="rId2">
            <a:extLst>
              <a:ext uri="{28A0092B-C50C-407E-A947-70E740481C1C}">
                <a14:useLocalDpi xmlns:a14="http://schemas.microsoft.com/office/drawing/2010/main" val="0"/>
              </a:ext>
            </a:extLst>
          </a:blip>
          <a:srcRect b="15088"/>
          <a:stretch/>
        </p:blipFill>
        <p:spPr>
          <a:xfrm>
            <a:off x="9697779" y="0"/>
            <a:ext cx="2494221" cy="2516714"/>
          </a:xfrm>
          <a:prstGeom prst="rect">
            <a:avLst/>
          </a:prstGeom>
          <a:effectLst>
            <a:outerShdw blurRad="50800" dist="50800" dir="5400000" algn="ctr" rotWithShape="0">
              <a:srgbClr val="000000">
                <a:alpha val="53000"/>
              </a:srgbClr>
            </a:outerShdw>
          </a:effectLst>
        </p:spPr>
      </p:pic>
      <p:sp>
        <p:nvSpPr>
          <p:cNvPr id="2" name="TextBox 1">
            <a:extLst>
              <a:ext uri="{FF2B5EF4-FFF2-40B4-BE49-F238E27FC236}">
                <a16:creationId xmlns:a16="http://schemas.microsoft.com/office/drawing/2014/main" id="{D8F13D42-C6B3-ED09-B868-E4FD35E2F89D}"/>
              </a:ext>
            </a:extLst>
          </p:cNvPr>
          <p:cNvSpPr txBox="1"/>
          <p:nvPr/>
        </p:nvSpPr>
        <p:spPr>
          <a:xfrm>
            <a:off x="74645" y="612844"/>
            <a:ext cx="12192000" cy="563231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sng" strike="noStrike" kern="1200" cap="none" spc="0" normalizeH="0" baseline="0" noProof="0" dirty="0">
                <a:ln>
                  <a:noFill/>
                </a:ln>
                <a:effectLst/>
                <a:uLnTx/>
                <a:uFillTx/>
                <a:latin typeface="Arial Nova Light"/>
                <a:ea typeface="+mn-ea"/>
                <a:cs typeface="+mn-cs"/>
              </a:rPr>
              <a:t>Ephesians 6:10-17</a:t>
            </a:r>
            <a:r>
              <a:rPr kumimoji="0" lang="en-US" sz="3600" b="1" i="0" u="none" strike="noStrike" kern="1200" cap="none" spc="0" normalizeH="0" baseline="0" noProof="0" dirty="0">
                <a:ln>
                  <a:noFill/>
                </a:ln>
                <a:effectLst/>
                <a:uLnTx/>
                <a:uFillTx/>
                <a:latin typeface="Arial Nova Light"/>
                <a:ea typeface="+mn-ea"/>
                <a:cs typeface="+mn-cs"/>
              </a:rPr>
              <a:t>.  The Armor of God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3600" b="1" dirty="0">
              <a:latin typeface="Arial Nova Light"/>
            </a:endParaRPr>
          </a:p>
          <a:p>
            <a:pPr marL="571500" marR="0" lvl="0"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600" b="1" i="0" u="none" strike="noStrike" kern="1200" cap="none" spc="0" normalizeH="0" baseline="0" noProof="0" dirty="0">
                <a:ln>
                  <a:noFill/>
                </a:ln>
                <a:effectLst/>
                <a:uLnTx/>
                <a:uFillTx/>
                <a:latin typeface="Arial Nova Light"/>
                <a:ea typeface="+mn-ea"/>
                <a:cs typeface="+mn-cs"/>
              </a:rPr>
              <a:t>1 of 3 Bible passages for deliverance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effectLst/>
                <a:uLnTx/>
                <a:uFillTx/>
                <a:latin typeface="Arial Nova Light"/>
                <a:ea typeface="+mn-ea"/>
                <a:cs typeface="+mn-cs"/>
              </a:rPr>
              <a:t>from the cultic church – Children of God (1977)</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3600" b="1" dirty="0">
              <a:latin typeface="Arial Nova Light"/>
            </a:endParaRPr>
          </a:p>
          <a:p>
            <a:pPr marL="571500" marR="0" lvl="0"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3600" b="1" dirty="0">
                <a:latin typeface="Arial Nova Light"/>
              </a:rPr>
              <a:t>Read book Sit, Walk, Stand by Watchman Nee (1980)</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3600" b="1" dirty="0">
              <a:latin typeface="Arial Nova Light"/>
            </a:endParaRPr>
          </a:p>
          <a:p>
            <a:pPr marL="571500" marR="0" lvl="0"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600" b="1" i="0" u="none" strike="noStrike" kern="1200" cap="none" spc="0" normalizeH="0" baseline="0" noProof="0" dirty="0">
                <a:ln>
                  <a:noFill/>
                </a:ln>
                <a:effectLst/>
                <a:uLnTx/>
                <a:uFillTx/>
                <a:latin typeface="Arial Nova Light"/>
                <a:ea typeface="+mn-ea"/>
                <a:cs typeface="+mn-cs"/>
              </a:rPr>
              <a:t>Illustration and passage for (2010) in Japan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3600" b="1" dirty="0">
              <a:latin typeface="Arial Nova Light"/>
            </a:endParaRPr>
          </a:p>
          <a:p>
            <a:pPr marL="571500" marR="0" lvl="0"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3600" b="1" dirty="0">
                <a:solidFill>
                  <a:prstClr val="white"/>
                </a:solidFill>
                <a:latin typeface="Arial Nova Light"/>
              </a:rPr>
              <a:t>Series at Fellowship Church, White Plains MD (2026)</a:t>
            </a:r>
          </a:p>
        </p:txBody>
      </p:sp>
    </p:spTree>
    <p:extLst>
      <p:ext uri="{BB962C8B-B14F-4D97-AF65-F5344CB8AC3E}">
        <p14:creationId xmlns:p14="http://schemas.microsoft.com/office/powerpoint/2010/main" val="1574900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bg>
      <p:bgPr>
        <a:solidFill>
          <a:srgbClr val="002060"/>
        </a:solidFill>
        <a:effectLst/>
      </p:bgPr>
    </p:bg>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BE7F623B-A042-9FDE-6A4B-E5B77E2E0533}"/>
              </a:ext>
            </a:extLst>
          </p:cNvPr>
          <p:cNvGraphicFramePr>
            <a:graphicFrameLocks noGrp="1"/>
          </p:cNvGraphicFramePr>
          <p:nvPr>
            <p:extLst>
              <p:ext uri="{D42A27DB-BD31-4B8C-83A1-F6EECF244321}">
                <p14:modId xmlns:p14="http://schemas.microsoft.com/office/powerpoint/2010/main" val="1402350151"/>
              </p:ext>
            </p:extLst>
          </p:nvPr>
        </p:nvGraphicFramePr>
        <p:xfrm>
          <a:off x="243523" y="188225"/>
          <a:ext cx="8642381" cy="6490406"/>
        </p:xfrm>
        <a:graphic>
          <a:graphicData uri="http://schemas.openxmlformats.org/drawingml/2006/table">
            <a:tbl>
              <a:tblPr>
                <a:tableStyleId>{5C22544A-7EE6-4342-B048-85BDC9FD1C3A}</a:tableStyleId>
              </a:tblPr>
              <a:tblGrid>
                <a:gridCol w="864247">
                  <a:extLst>
                    <a:ext uri="{9D8B030D-6E8A-4147-A177-3AD203B41FA5}">
                      <a16:colId xmlns:a16="http://schemas.microsoft.com/office/drawing/2014/main" val="2901341975"/>
                    </a:ext>
                  </a:extLst>
                </a:gridCol>
                <a:gridCol w="1994396">
                  <a:extLst>
                    <a:ext uri="{9D8B030D-6E8A-4147-A177-3AD203B41FA5}">
                      <a16:colId xmlns:a16="http://schemas.microsoft.com/office/drawing/2014/main" val="1177253991"/>
                    </a:ext>
                  </a:extLst>
                </a:gridCol>
                <a:gridCol w="1595522">
                  <a:extLst>
                    <a:ext uri="{9D8B030D-6E8A-4147-A177-3AD203B41FA5}">
                      <a16:colId xmlns:a16="http://schemas.microsoft.com/office/drawing/2014/main" val="1914704074"/>
                    </a:ext>
                  </a:extLst>
                </a:gridCol>
                <a:gridCol w="1396072">
                  <a:extLst>
                    <a:ext uri="{9D8B030D-6E8A-4147-A177-3AD203B41FA5}">
                      <a16:colId xmlns:a16="http://schemas.microsoft.com/office/drawing/2014/main" val="3974064116"/>
                    </a:ext>
                  </a:extLst>
                </a:gridCol>
                <a:gridCol w="1138968">
                  <a:extLst>
                    <a:ext uri="{9D8B030D-6E8A-4147-A177-3AD203B41FA5}">
                      <a16:colId xmlns:a16="http://schemas.microsoft.com/office/drawing/2014/main" val="3417775710"/>
                    </a:ext>
                  </a:extLst>
                </a:gridCol>
                <a:gridCol w="257104">
                  <a:extLst>
                    <a:ext uri="{9D8B030D-6E8A-4147-A177-3AD203B41FA5}">
                      <a16:colId xmlns:a16="http://schemas.microsoft.com/office/drawing/2014/main" val="3458565680"/>
                    </a:ext>
                  </a:extLst>
                </a:gridCol>
                <a:gridCol w="1396072">
                  <a:extLst>
                    <a:ext uri="{9D8B030D-6E8A-4147-A177-3AD203B41FA5}">
                      <a16:colId xmlns:a16="http://schemas.microsoft.com/office/drawing/2014/main" val="681630838"/>
                    </a:ext>
                  </a:extLst>
                </a:gridCol>
              </a:tblGrid>
              <a:tr h="856804">
                <a:tc gridSpan="7">
                  <a:txBody>
                    <a:bodyPr/>
                    <a:lstStyle/>
                    <a:p>
                      <a:pPr marL="0" marR="0" algn="ctr">
                        <a:lnSpc>
                          <a:spcPct val="107000"/>
                        </a:lnSpc>
                        <a:buNone/>
                      </a:pPr>
                      <a:r>
                        <a:rPr lang="en-US" sz="2400" b="1" dirty="0">
                          <a:effectLst/>
                        </a:rPr>
                        <a:t> Ephesians</a:t>
                      </a:r>
                    </a:p>
                    <a:p>
                      <a:pPr marL="0" marR="0" algn="ctr">
                        <a:lnSpc>
                          <a:spcPct val="107000"/>
                        </a:lnSpc>
                        <a:buNone/>
                      </a:pPr>
                      <a:r>
                        <a:rPr lang="en-US" sz="2400" b="1" dirty="0">
                          <a:effectLst/>
                        </a:rPr>
                        <a:t>Nouns &amp; Pronouns for the Father, Son, &amp; Spirit</a:t>
                      </a:r>
                    </a:p>
                  </a:txBody>
                  <a:tcPr marL="7244" marR="7244"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33753523"/>
                  </a:ext>
                </a:extLst>
              </a:tr>
              <a:tr h="764411">
                <a:tc gridSpan="2">
                  <a:txBody>
                    <a:bodyPr/>
                    <a:lstStyle/>
                    <a:p>
                      <a:pPr marL="0" marR="0" algn="l">
                        <a:lnSpc>
                          <a:spcPct val="107000"/>
                        </a:lnSpc>
                        <a:buNone/>
                      </a:pPr>
                      <a:r>
                        <a:rPr lang="en-US" sz="2400" dirty="0">
                          <a:effectLst/>
                          <a:latin typeface="Arial" panose="020B0604020202020204" pitchFamily="34" charset="0"/>
                          <a:ea typeface="Cambria Math" panose="02040503050406030204" pitchFamily="18" charset="0"/>
                          <a:cs typeface="Arial" panose="020B0604020202020204" pitchFamily="34" charset="0"/>
                        </a:rPr>
                        <a:t>  Posture    </a:t>
                      </a:r>
                    </a:p>
                  </a:txBody>
                  <a:tcPr marL="7244" marR="7244" marT="0" marB="0"/>
                </a:tc>
                <a:tc hMerge="1">
                  <a:txBody>
                    <a:bodyPr/>
                    <a:lstStyle/>
                    <a:p>
                      <a:pPr marL="0" marR="0" algn="ctr">
                        <a:lnSpc>
                          <a:spcPct val="107000"/>
                        </a:lnSpc>
                        <a:buNone/>
                      </a:pPr>
                      <a:endParaRPr lang="en-US" sz="2400" dirty="0">
                        <a:effectLst/>
                        <a:latin typeface="Wingdings 3" panose="05040102010807070707" pitchFamily="18" charset="2"/>
                        <a:ea typeface="Cambria Math" panose="02040503050406030204" pitchFamily="18" charset="0"/>
                        <a:cs typeface="Wingdings 3" panose="05040102010807070707" pitchFamily="18" charset="2"/>
                      </a:endParaRPr>
                    </a:p>
                  </a:txBody>
                  <a:tcPr marL="7244" marR="7244" marT="0" marB="0"/>
                </a:tc>
                <a:tc>
                  <a:txBody>
                    <a:bodyPr/>
                    <a:lstStyle/>
                    <a:p>
                      <a:pPr marL="0" marR="0" algn="ctr">
                        <a:lnSpc>
                          <a:spcPct val="107000"/>
                        </a:lnSpc>
                        <a:buNone/>
                      </a:pPr>
                      <a:r>
                        <a:rPr lang="en-US" sz="2400" b="1" dirty="0">
                          <a:effectLst/>
                        </a:rPr>
                        <a:t>Father</a:t>
                      </a:r>
                    </a:p>
                    <a:p>
                      <a:pPr marL="0" marR="0" algn="ctr">
                        <a:lnSpc>
                          <a:spcPct val="107000"/>
                        </a:lnSpc>
                        <a:buNone/>
                      </a:pPr>
                      <a:r>
                        <a:rPr lang="en-US" sz="2400" b="1" dirty="0">
                          <a:effectLst/>
                        </a:rPr>
                        <a:t>/God</a:t>
                      </a:r>
                      <a:endParaRPr lang="en-US" sz="2400" b="1" dirty="0">
                        <a:effectLst/>
                        <a:latin typeface="Wingdings 3" panose="05040102010807070707" pitchFamily="18" charset="2"/>
                        <a:ea typeface="Cambria Math" panose="02040503050406030204" pitchFamily="18" charset="0"/>
                        <a:cs typeface="Wingdings 3" panose="05040102010807070707" pitchFamily="18" charset="2"/>
                      </a:endParaRPr>
                    </a:p>
                  </a:txBody>
                  <a:tcPr marL="7244" marR="7244" marT="0" marB="0"/>
                </a:tc>
                <a:tc>
                  <a:txBody>
                    <a:bodyPr/>
                    <a:lstStyle/>
                    <a:p>
                      <a:pPr marL="0" marR="0" algn="ctr">
                        <a:lnSpc>
                          <a:spcPct val="107000"/>
                        </a:lnSpc>
                        <a:buNone/>
                      </a:pPr>
                      <a:r>
                        <a:rPr lang="en-US" sz="2400" b="1" dirty="0">
                          <a:effectLst/>
                        </a:rPr>
                        <a:t>Son         /Christ</a:t>
                      </a:r>
                      <a:endParaRPr lang="en-US" sz="2400" b="1" dirty="0">
                        <a:effectLst/>
                        <a:latin typeface="Wingdings 3" panose="05040102010807070707" pitchFamily="18" charset="2"/>
                        <a:ea typeface="Cambria Math" panose="02040503050406030204" pitchFamily="18" charset="0"/>
                        <a:cs typeface="Wingdings 3" panose="05040102010807070707" pitchFamily="18" charset="2"/>
                      </a:endParaRPr>
                    </a:p>
                  </a:txBody>
                  <a:tcPr marL="7244" marR="7244" marT="0" marB="0"/>
                </a:tc>
                <a:tc>
                  <a:txBody>
                    <a:bodyPr/>
                    <a:lstStyle/>
                    <a:p>
                      <a:pPr marL="0" marR="0" algn="ctr">
                        <a:lnSpc>
                          <a:spcPct val="107000"/>
                        </a:lnSpc>
                        <a:buNone/>
                      </a:pPr>
                      <a:r>
                        <a:rPr lang="en-US" sz="2400" b="1" dirty="0">
                          <a:effectLst/>
                        </a:rPr>
                        <a:t>holy Spirit</a:t>
                      </a:r>
                      <a:endParaRPr lang="en-US" sz="2400" b="1" dirty="0">
                        <a:effectLst/>
                        <a:latin typeface="Wingdings 3" panose="05040102010807070707" pitchFamily="18" charset="2"/>
                        <a:ea typeface="Cambria Math" panose="02040503050406030204" pitchFamily="18" charset="0"/>
                        <a:cs typeface="Wingdings 3" panose="05040102010807070707" pitchFamily="18" charset="2"/>
                      </a:endParaRPr>
                    </a:p>
                  </a:txBody>
                  <a:tcPr marL="7244" marR="7244" marT="0" marB="0"/>
                </a:tc>
                <a:tc gridSpan="2">
                  <a:txBody>
                    <a:bodyPr/>
                    <a:lstStyle/>
                    <a:p>
                      <a:pPr marL="0" marR="0" algn="ctr">
                        <a:lnSpc>
                          <a:spcPct val="107000"/>
                        </a:lnSpc>
                        <a:buNone/>
                      </a:pPr>
                      <a:endParaRPr lang="en-US" sz="2400" b="1" dirty="0">
                        <a:effectLst/>
                        <a:latin typeface="Wingdings 3" panose="05040102010807070707" pitchFamily="18" charset="2"/>
                        <a:ea typeface="Cambria Math" panose="02040503050406030204" pitchFamily="18" charset="0"/>
                        <a:cs typeface="Wingdings 3" panose="05040102010807070707" pitchFamily="18" charset="2"/>
                      </a:endParaRPr>
                    </a:p>
                  </a:txBody>
                  <a:tcPr marL="7244" marR="7244" marT="0" marB="0"/>
                </a:tc>
                <a:tc hMerge="1">
                  <a:txBody>
                    <a:bodyPr/>
                    <a:lstStyle/>
                    <a:p>
                      <a:pPr marL="0" marR="0" algn="ctr">
                        <a:lnSpc>
                          <a:spcPct val="107000"/>
                        </a:lnSpc>
                        <a:buNone/>
                      </a:pPr>
                      <a:endParaRPr lang="en-US" sz="2400" dirty="0">
                        <a:effectLst/>
                        <a:latin typeface="Wingdings 3" panose="05040102010807070707" pitchFamily="18" charset="2"/>
                        <a:ea typeface="Cambria Math" panose="02040503050406030204" pitchFamily="18" charset="0"/>
                        <a:cs typeface="Wingdings 3" panose="05040102010807070707" pitchFamily="18" charset="2"/>
                      </a:endParaRPr>
                    </a:p>
                  </a:txBody>
                  <a:tcPr marL="7244" marR="7244" marT="0" marB="0"/>
                </a:tc>
                <a:extLst>
                  <a:ext uri="{0D108BD9-81ED-4DB2-BD59-A6C34878D82A}">
                    <a16:rowId xmlns:a16="http://schemas.microsoft.com/office/drawing/2014/main" val="2582685564"/>
                  </a:ext>
                </a:extLst>
              </a:tr>
              <a:tr h="71884">
                <a:tc gridSpan="7">
                  <a:txBody>
                    <a:bodyPr/>
                    <a:lstStyle/>
                    <a:p>
                      <a:pPr marL="0" marR="0" algn="ctr">
                        <a:lnSpc>
                          <a:spcPct val="107000"/>
                        </a:lnSpc>
                        <a:buNone/>
                      </a:pPr>
                      <a:endParaRPr lang="en-US" sz="100" dirty="0">
                        <a:effectLst/>
                        <a:latin typeface="Wingdings 3" panose="05040102010807070707" pitchFamily="18" charset="2"/>
                        <a:ea typeface="Cambria Math" panose="02040503050406030204" pitchFamily="18" charset="0"/>
                        <a:cs typeface="Wingdings 3" panose="05040102010807070707" pitchFamily="18" charset="2"/>
                      </a:endParaRPr>
                    </a:p>
                  </a:txBody>
                  <a:tcPr marL="7244" marR="7244"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552027882"/>
                  </a:ext>
                </a:extLst>
              </a:tr>
              <a:tr h="496204">
                <a:tc gridSpan="2">
                  <a:txBody>
                    <a:bodyPr/>
                    <a:lstStyle/>
                    <a:p>
                      <a:pPr marL="0" marR="0" algn="l">
                        <a:lnSpc>
                          <a:spcPct val="107000"/>
                        </a:lnSpc>
                        <a:buNone/>
                      </a:pPr>
                      <a:r>
                        <a:rPr lang="en-US" sz="2400" b="1" dirty="0">
                          <a:effectLst/>
                        </a:rPr>
                        <a:t>  Sit      </a:t>
                      </a:r>
                      <a:r>
                        <a:rPr lang="en-US" sz="2400" dirty="0">
                          <a:effectLst/>
                        </a:rPr>
                        <a:t>        sub-total</a:t>
                      </a:r>
                      <a:endParaRPr lang="en-US" sz="2400" dirty="0">
                        <a:effectLst/>
                        <a:latin typeface="Wingdings 3" panose="05040102010807070707" pitchFamily="18" charset="2"/>
                        <a:ea typeface="Cambria Math" panose="02040503050406030204" pitchFamily="18" charset="0"/>
                      </a:endParaRPr>
                    </a:p>
                  </a:txBody>
                  <a:tcPr marL="7244" marR="7244" marT="0" marB="0"/>
                </a:tc>
                <a:tc hMerge="1">
                  <a:txBody>
                    <a:bodyPr/>
                    <a:lstStyle/>
                    <a:p>
                      <a:endParaRPr dirty="0"/>
                    </a:p>
                  </a:txBody>
                  <a:tcPr marL="7244" marR="7244" marT="0" marB="0"/>
                </a:tc>
                <a:tc>
                  <a:txBody>
                    <a:bodyPr/>
                    <a:lstStyle/>
                    <a:p>
                      <a:pPr marL="0" marR="0" algn="ctr">
                        <a:lnSpc>
                          <a:spcPct val="107000"/>
                        </a:lnSpc>
                        <a:buNone/>
                      </a:pPr>
                      <a:r>
                        <a:rPr lang="en-US" sz="2400" b="1" dirty="0">
                          <a:solidFill>
                            <a:srgbClr val="FF0000"/>
                          </a:solidFill>
                          <a:effectLst/>
                        </a:rPr>
                        <a:t>*45x</a:t>
                      </a:r>
                      <a:endParaRPr lang="en-US" sz="2400" b="1" dirty="0">
                        <a:solidFill>
                          <a:srgbClr val="FF0000"/>
                        </a:solidFill>
                        <a:effectLst/>
                        <a:latin typeface="Wingdings 3" panose="05040102010807070707" pitchFamily="18" charset="2"/>
                        <a:ea typeface="Cambria Math" panose="02040503050406030204" pitchFamily="18" charset="0"/>
                        <a:cs typeface="Wingdings 3" panose="05040102010807070707" pitchFamily="18" charset="2"/>
                      </a:endParaRPr>
                    </a:p>
                  </a:txBody>
                  <a:tcPr marL="7244" marR="7244" marT="0" marB="0"/>
                </a:tc>
                <a:tc>
                  <a:txBody>
                    <a:bodyPr/>
                    <a:lstStyle/>
                    <a:p>
                      <a:pPr marL="0" marR="0" algn="ctr">
                        <a:lnSpc>
                          <a:spcPct val="107000"/>
                        </a:lnSpc>
                        <a:buNone/>
                      </a:pPr>
                      <a:r>
                        <a:rPr lang="en-US" sz="2400" b="1" dirty="0">
                          <a:solidFill>
                            <a:srgbClr val="FF0000"/>
                          </a:solidFill>
                          <a:effectLst/>
                        </a:rPr>
                        <a:t>50x</a:t>
                      </a:r>
                      <a:endParaRPr lang="en-US" sz="2400" b="1" dirty="0">
                        <a:solidFill>
                          <a:srgbClr val="FF0000"/>
                        </a:solidFill>
                        <a:effectLst/>
                        <a:latin typeface="Wingdings 3" panose="05040102010807070707" pitchFamily="18" charset="2"/>
                        <a:ea typeface="Cambria Math" panose="02040503050406030204" pitchFamily="18" charset="0"/>
                        <a:cs typeface="Wingdings 3" panose="05040102010807070707" pitchFamily="18" charset="2"/>
                      </a:endParaRPr>
                    </a:p>
                  </a:txBody>
                  <a:tcPr marL="7244" marR="7244" marT="0" marB="0"/>
                </a:tc>
                <a:tc gridSpan="3">
                  <a:txBody>
                    <a:bodyPr/>
                    <a:lstStyle/>
                    <a:p>
                      <a:pPr marL="0" marR="0" algn="l">
                        <a:lnSpc>
                          <a:spcPct val="107000"/>
                        </a:lnSpc>
                        <a:buNone/>
                      </a:pPr>
                      <a:r>
                        <a:rPr lang="en-US" sz="2400" b="1" dirty="0">
                          <a:solidFill>
                            <a:srgbClr val="FF0000"/>
                          </a:solidFill>
                          <a:effectLst/>
                        </a:rPr>
                        <a:t>   **9x or 60%</a:t>
                      </a:r>
                      <a:endParaRPr lang="en-US" sz="2400" b="1" dirty="0">
                        <a:solidFill>
                          <a:srgbClr val="FF0000"/>
                        </a:solidFill>
                        <a:effectLst/>
                        <a:latin typeface="Wingdings 3" panose="05040102010807070707" pitchFamily="18" charset="2"/>
                        <a:ea typeface="Cambria Math" panose="02040503050406030204" pitchFamily="18" charset="0"/>
                        <a:cs typeface="Wingdings 3" panose="05040102010807070707" pitchFamily="18" charset="2"/>
                      </a:endParaRPr>
                    </a:p>
                  </a:txBody>
                  <a:tcPr marL="7244" marR="7244" marT="0" marB="0"/>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513099888"/>
                  </a:ext>
                </a:extLst>
              </a:tr>
              <a:tr h="906848">
                <a:tc gridSpan="7">
                  <a:txBody>
                    <a:bodyPr/>
                    <a:lstStyle/>
                    <a:p>
                      <a:pPr marL="0" marR="0" algn="l">
                        <a:lnSpc>
                          <a:spcPct val="107000"/>
                        </a:lnSpc>
                        <a:buNone/>
                      </a:pPr>
                      <a:r>
                        <a:rPr lang="en-US" sz="2400" dirty="0">
                          <a:effectLst/>
                        </a:rPr>
                        <a:t>  Position *The Father is more than the Son in 1:1-14.</a:t>
                      </a:r>
                    </a:p>
                    <a:p>
                      <a:pPr marL="0" marR="0" algn="l">
                        <a:lnSpc>
                          <a:spcPct val="107000"/>
                        </a:lnSpc>
                        <a:buNone/>
                      </a:pPr>
                      <a:r>
                        <a:rPr lang="en-US" sz="2400" dirty="0">
                          <a:effectLst/>
                        </a:rPr>
                        <a:t>  (past - by God) **God’s Spirit is the most frequent.</a:t>
                      </a:r>
                      <a:endParaRPr lang="en-US" sz="2400" dirty="0">
                        <a:effectLst/>
                        <a:latin typeface="Wingdings 3" panose="05040102010807070707" pitchFamily="18" charset="2"/>
                        <a:ea typeface="Cambria Math" panose="02040503050406030204" pitchFamily="18" charset="0"/>
                        <a:cs typeface="Wingdings 3" panose="05040102010807070707" pitchFamily="18" charset="2"/>
                      </a:endParaRPr>
                    </a:p>
                  </a:txBody>
                  <a:tcPr marL="7244" marR="7244"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836250214"/>
                  </a:ext>
                </a:extLst>
              </a:tr>
              <a:tr h="484515">
                <a:tc gridSpan="2">
                  <a:txBody>
                    <a:bodyPr/>
                    <a:lstStyle/>
                    <a:p>
                      <a:pPr marL="0" marR="0" algn="l">
                        <a:lnSpc>
                          <a:spcPct val="107000"/>
                        </a:lnSpc>
                        <a:buNone/>
                      </a:pPr>
                      <a:r>
                        <a:rPr lang="en-US" sz="2400" b="1" dirty="0">
                          <a:effectLst/>
                        </a:rPr>
                        <a:t>  Walk</a:t>
                      </a:r>
                      <a:r>
                        <a:rPr lang="en-US" sz="2400" dirty="0">
                          <a:effectLst/>
                        </a:rPr>
                        <a:t>           sub-total</a:t>
                      </a:r>
                      <a:endParaRPr lang="en-US" sz="2400" dirty="0">
                        <a:effectLst/>
                        <a:latin typeface="Wingdings 3" panose="05040102010807070707" pitchFamily="18" charset="2"/>
                        <a:ea typeface="Cambria Math" panose="02040503050406030204" pitchFamily="18" charset="0"/>
                        <a:cs typeface="Wingdings 3" panose="05040102010807070707" pitchFamily="18" charset="2"/>
                      </a:endParaRPr>
                    </a:p>
                  </a:txBody>
                  <a:tcPr marL="7244" marR="7244" marT="0" marB="0"/>
                </a:tc>
                <a:tc hMerge="1">
                  <a:txBody>
                    <a:bodyPr/>
                    <a:lstStyle/>
                    <a:p>
                      <a:endParaRPr lang="en-US"/>
                    </a:p>
                  </a:txBody>
                  <a:tcPr/>
                </a:tc>
                <a:tc>
                  <a:txBody>
                    <a:bodyPr/>
                    <a:lstStyle/>
                    <a:p>
                      <a:pPr marL="0" marR="0" algn="ctr">
                        <a:lnSpc>
                          <a:spcPct val="107000"/>
                        </a:lnSpc>
                        <a:buNone/>
                      </a:pPr>
                      <a:r>
                        <a:rPr lang="en-US" sz="2400" b="1" dirty="0">
                          <a:solidFill>
                            <a:srgbClr val="FF0000"/>
                          </a:solidFill>
                          <a:effectLst/>
                        </a:rPr>
                        <a:t>*17x</a:t>
                      </a:r>
                      <a:endParaRPr lang="en-US" sz="2400" b="1" dirty="0">
                        <a:solidFill>
                          <a:srgbClr val="FF0000"/>
                        </a:solidFill>
                        <a:effectLst/>
                        <a:latin typeface="Wingdings 3" panose="05040102010807070707" pitchFamily="18" charset="2"/>
                        <a:ea typeface="Cambria Math" panose="02040503050406030204" pitchFamily="18" charset="0"/>
                        <a:cs typeface="Wingdings 3" panose="05040102010807070707" pitchFamily="18" charset="2"/>
                      </a:endParaRPr>
                    </a:p>
                  </a:txBody>
                  <a:tcPr marL="7244" marR="7244" marT="0" marB="0"/>
                </a:tc>
                <a:tc>
                  <a:txBody>
                    <a:bodyPr/>
                    <a:lstStyle/>
                    <a:p>
                      <a:pPr marL="0" marR="0" algn="ctr">
                        <a:lnSpc>
                          <a:spcPct val="107000"/>
                        </a:lnSpc>
                        <a:buNone/>
                      </a:pPr>
                      <a:r>
                        <a:rPr lang="en-US" sz="2400" b="1" dirty="0">
                          <a:solidFill>
                            <a:srgbClr val="FF0000"/>
                          </a:solidFill>
                          <a:effectLst/>
                        </a:rPr>
                        <a:t>*48x</a:t>
                      </a:r>
                      <a:endParaRPr lang="en-US" sz="2400" b="1" dirty="0">
                        <a:solidFill>
                          <a:srgbClr val="FF0000"/>
                        </a:solidFill>
                        <a:effectLst/>
                        <a:latin typeface="Wingdings 3" panose="05040102010807070707" pitchFamily="18" charset="2"/>
                        <a:ea typeface="Cambria Math" panose="02040503050406030204" pitchFamily="18" charset="0"/>
                        <a:cs typeface="Wingdings 3" panose="05040102010807070707" pitchFamily="18" charset="2"/>
                      </a:endParaRPr>
                    </a:p>
                  </a:txBody>
                  <a:tcPr marL="7244" marR="7244" marT="0" marB="0"/>
                </a:tc>
                <a:tc gridSpan="3">
                  <a:txBody>
                    <a:bodyPr/>
                    <a:lstStyle/>
                    <a:p>
                      <a:pPr marL="0" marR="0" algn="l">
                        <a:lnSpc>
                          <a:spcPct val="107000"/>
                        </a:lnSpc>
                        <a:buNone/>
                      </a:pPr>
                      <a:r>
                        <a:rPr lang="en-US" sz="2400" b="1" dirty="0">
                          <a:effectLst/>
                        </a:rPr>
                        <a:t>    5x or 33%</a:t>
                      </a:r>
                      <a:endParaRPr lang="en-US" sz="2400" b="1" dirty="0">
                        <a:effectLst/>
                        <a:latin typeface="Wingdings 3" panose="05040102010807070707" pitchFamily="18" charset="2"/>
                        <a:ea typeface="Cambria Math" panose="02040503050406030204" pitchFamily="18" charset="0"/>
                        <a:cs typeface="Wingdings 3" panose="05040102010807070707" pitchFamily="18" charset="2"/>
                      </a:endParaRPr>
                    </a:p>
                  </a:txBody>
                  <a:tcPr marL="7244" marR="7244" marT="0" marB="0"/>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6124660"/>
                  </a:ext>
                </a:extLst>
              </a:tr>
              <a:tr h="505081">
                <a:tc gridSpan="7">
                  <a:txBody>
                    <a:bodyPr/>
                    <a:lstStyle/>
                    <a:p>
                      <a:pPr marL="0" marR="0" algn="l">
                        <a:lnSpc>
                          <a:spcPct val="107000"/>
                        </a:lnSpc>
                        <a:buNone/>
                      </a:pPr>
                      <a:r>
                        <a:rPr lang="en-US" sz="2400" dirty="0">
                          <a:effectLst/>
                        </a:rPr>
                        <a:t>  Practice (daily) *The Son is almost 3x more than the Father.</a:t>
                      </a:r>
                      <a:endParaRPr lang="en-US" sz="2400" dirty="0">
                        <a:effectLst/>
                        <a:latin typeface="Wingdings 3" panose="05040102010807070707" pitchFamily="18" charset="2"/>
                        <a:ea typeface="Cambria Math" panose="02040503050406030204" pitchFamily="18" charset="0"/>
                        <a:cs typeface="Wingdings 3" panose="05040102010807070707" pitchFamily="18" charset="2"/>
                      </a:endParaRPr>
                    </a:p>
                  </a:txBody>
                  <a:tcPr marL="7244" marR="7244"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429085177"/>
                  </a:ext>
                </a:extLst>
              </a:tr>
              <a:tr h="475310">
                <a:tc gridSpan="2">
                  <a:txBody>
                    <a:bodyPr/>
                    <a:lstStyle/>
                    <a:p>
                      <a:pPr marL="0" marR="0" algn="l">
                        <a:lnSpc>
                          <a:spcPct val="107000"/>
                        </a:lnSpc>
                        <a:buNone/>
                      </a:pPr>
                      <a:r>
                        <a:rPr lang="en-US" sz="2400" b="1" dirty="0">
                          <a:effectLst/>
                        </a:rPr>
                        <a:t>  Stand</a:t>
                      </a:r>
                      <a:r>
                        <a:rPr lang="en-US" sz="2400" dirty="0">
                          <a:effectLst/>
                        </a:rPr>
                        <a:t>         sub-total</a:t>
                      </a:r>
                      <a:endParaRPr lang="en-US" sz="2400" dirty="0">
                        <a:effectLst/>
                        <a:latin typeface="Wingdings 3" panose="05040102010807070707" pitchFamily="18" charset="2"/>
                        <a:ea typeface="Cambria Math" panose="02040503050406030204" pitchFamily="18" charset="0"/>
                        <a:cs typeface="Wingdings 3" panose="05040102010807070707" pitchFamily="18" charset="2"/>
                      </a:endParaRPr>
                    </a:p>
                  </a:txBody>
                  <a:tcPr marL="7244" marR="7244" marT="0" marB="0"/>
                </a:tc>
                <a:tc hMerge="1">
                  <a:txBody>
                    <a:bodyPr/>
                    <a:lstStyle/>
                    <a:p>
                      <a:endParaRPr lang="en-US"/>
                    </a:p>
                  </a:txBody>
                  <a:tcPr/>
                </a:tc>
                <a:tc>
                  <a:txBody>
                    <a:bodyPr/>
                    <a:lstStyle/>
                    <a:p>
                      <a:pPr marL="0" marR="0" algn="ctr">
                        <a:lnSpc>
                          <a:spcPct val="107000"/>
                        </a:lnSpc>
                        <a:buNone/>
                      </a:pPr>
                      <a:r>
                        <a:rPr lang="en-US" sz="2400" b="1" dirty="0">
                          <a:solidFill>
                            <a:srgbClr val="FF0000"/>
                          </a:solidFill>
                          <a:effectLst/>
                        </a:rPr>
                        <a:t>*3x</a:t>
                      </a:r>
                      <a:endParaRPr lang="en-US" sz="2400" b="1" dirty="0">
                        <a:solidFill>
                          <a:srgbClr val="FF0000"/>
                        </a:solidFill>
                        <a:effectLst/>
                        <a:latin typeface="Wingdings 3" panose="05040102010807070707" pitchFamily="18" charset="2"/>
                        <a:ea typeface="Cambria Math" panose="02040503050406030204" pitchFamily="18" charset="0"/>
                        <a:cs typeface="Wingdings 3" panose="05040102010807070707" pitchFamily="18" charset="2"/>
                      </a:endParaRPr>
                    </a:p>
                  </a:txBody>
                  <a:tcPr marL="7244" marR="7244" marT="0" marB="0"/>
                </a:tc>
                <a:tc>
                  <a:txBody>
                    <a:bodyPr/>
                    <a:lstStyle/>
                    <a:p>
                      <a:pPr marL="0" marR="0" algn="ctr">
                        <a:lnSpc>
                          <a:spcPct val="107000"/>
                        </a:lnSpc>
                        <a:buNone/>
                      </a:pPr>
                      <a:r>
                        <a:rPr lang="en-US" sz="2400" b="1" dirty="0">
                          <a:solidFill>
                            <a:srgbClr val="FF0000"/>
                          </a:solidFill>
                          <a:effectLst/>
                        </a:rPr>
                        <a:t>**1x</a:t>
                      </a:r>
                      <a:endParaRPr lang="en-US" sz="2400" b="1" dirty="0">
                        <a:solidFill>
                          <a:srgbClr val="FF0000"/>
                        </a:solidFill>
                        <a:effectLst/>
                        <a:latin typeface="Wingdings 3" panose="05040102010807070707" pitchFamily="18" charset="2"/>
                        <a:ea typeface="Cambria Math" panose="02040503050406030204" pitchFamily="18" charset="0"/>
                        <a:cs typeface="Wingdings 3" panose="05040102010807070707" pitchFamily="18" charset="2"/>
                      </a:endParaRPr>
                    </a:p>
                  </a:txBody>
                  <a:tcPr marL="7244" marR="7244" marT="0" marB="0"/>
                </a:tc>
                <a:tc gridSpan="3">
                  <a:txBody>
                    <a:bodyPr/>
                    <a:lstStyle/>
                    <a:p>
                      <a:pPr marL="0" marR="0" algn="l">
                        <a:lnSpc>
                          <a:spcPct val="107000"/>
                        </a:lnSpc>
                        <a:buNone/>
                      </a:pPr>
                      <a:r>
                        <a:rPr lang="en-US" sz="2400" b="1" dirty="0">
                          <a:effectLst/>
                        </a:rPr>
                        <a:t>    1x or 7%</a:t>
                      </a:r>
                      <a:endParaRPr lang="en-US" sz="2400" b="1" dirty="0">
                        <a:effectLst/>
                        <a:latin typeface="Wingdings 3" panose="05040102010807070707" pitchFamily="18" charset="2"/>
                        <a:ea typeface="Cambria Math" panose="02040503050406030204" pitchFamily="18" charset="0"/>
                        <a:cs typeface="Wingdings 3" panose="05040102010807070707" pitchFamily="18" charset="2"/>
                      </a:endParaRPr>
                    </a:p>
                  </a:txBody>
                  <a:tcPr marL="7244" marR="7244" marT="0" marB="0"/>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374266551"/>
                  </a:ext>
                </a:extLst>
              </a:tr>
              <a:tr h="895738">
                <a:tc gridSpan="7">
                  <a:txBody>
                    <a:bodyPr/>
                    <a:lstStyle/>
                    <a:p>
                      <a:pPr marL="0" marR="0" algn="l">
                        <a:lnSpc>
                          <a:spcPct val="107000"/>
                        </a:lnSpc>
                        <a:buNone/>
                      </a:pPr>
                      <a:r>
                        <a:rPr lang="en-US" sz="2400" dirty="0">
                          <a:effectLst/>
                        </a:rPr>
                        <a:t>  Protection *The Father is 3x more than the Son.</a:t>
                      </a:r>
                    </a:p>
                    <a:p>
                      <a:pPr marL="0" marR="0" algn="l">
                        <a:lnSpc>
                          <a:spcPct val="107000"/>
                        </a:lnSpc>
                        <a:buNone/>
                      </a:pPr>
                      <a:r>
                        <a:rPr lang="en-US" sz="2400" dirty="0">
                          <a:effectLst/>
                        </a:rPr>
                        <a:t>  (in Christ) **The Spirit is Scripture from the word of God.</a:t>
                      </a:r>
                      <a:endParaRPr lang="en-US" sz="1400" dirty="0">
                        <a:effectLst/>
                        <a:latin typeface="Wingdings 3" panose="05040102010807070707" pitchFamily="18" charset="2"/>
                        <a:ea typeface="Cambria Math" panose="02040503050406030204" pitchFamily="18" charset="0"/>
                        <a:cs typeface="Wingdings 3" panose="05040102010807070707" pitchFamily="18" charset="2"/>
                      </a:endParaRPr>
                    </a:p>
                  </a:txBody>
                  <a:tcPr marL="7244" marR="7244"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198937847"/>
                  </a:ext>
                </a:extLst>
              </a:tr>
              <a:tr h="518008">
                <a:tc gridSpan="2">
                  <a:txBody>
                    <a:bodyPr/>
                    <a:lstStyle/>
                    <a:p>
                      <a:pPr marL="0" marR="0" algn="l">
                        <a:lnSpc>
                          <a:spcPct val="107000"/>
                        </a:lnSpc>
                        <a:buNone/>
                      </a:pPr>
                      <a:r>
                        <a:rPr lang="en-US" sz="1000" dirty="0">
                          <a:effectLst/>
                        </a:rPr>
                        <a:t>Jn 19:30, Eph 1:10, 4:22-24, Col 2:9-15 </a:t>
                      </a:r>
                      <a:r>
                        <a:rPr lang="en-US" sz="2400" dirty="0">
                          <a:effectLst/>
                          <a:latin typeface="+mn-lt"/>
                          <a:ea typeface="Cambria Math" panose="02040503050406030204" pitchFamily="18" charset="0"/>
                        </a:rPr>
                        <a:t>Total</a:t>
                      </a:r>
                    </a:p>
                  </a:txBody>
                  <a:tcPr marL="7244" marR="7244" marT="0" marB="0"/>
                </a:tc>
                <a:tc hMerge="1">
                  <a:txBody>
                    <a:bodyPr/>
                    <a:lstStyle/>
                    <a:p>
                      <a:endParaRPr dirty="0"/>
                    </a:p>
                  </a:txBody>
                  <a:tcPr marL="7244" marR="7244" marT="0" marB="0"/>
                </a:tc>
                <a:tc>
                  <a:txBody>
                    <a:bodyPr/>
                    <a:lstStyle/>
                    <a:p>
                      <a:pPr marL="0" marR="0" algn="ctr">
                        <a:lnSpc>
                          <a:spcPct val="107000"/>
                        </a:lnSpc>
                        <a:buNone/>
                      </a:pPr>
                      <a:r>
                        <a:rPr lang="en-US" sz="2400" b="0" dirty="0">
                          <a:effectLst/>
                        </a:rPr>
                        <a:t>65x +</a:t>
                      </a:r>
                      <a:endParaRPr lang="en-US" sz="2400" b="0" dirty="0">
                        <a:effectLst/>
                        <a:latin typeface="Wingdings 3" panose="05040102010807070707" pitchFamily="18" charset="2"/>
                        <a:ea typeface="Cambria Math" panose="02040503050406030204" pitchFamily="18" charset="0"/>
                        <a:cs typeface="Wingdings 3" panose="05040102010807070707" pitchFamily="18" charset="2"/>
                      </a:endParaRPr>
                    </a:p>
                  </a:txBody>
                  <a:tcPr marL="7244" marR="7244" marT="0" marB="0"/>
                </a:tc>
                <a:tc>
                  <a:txBody>
                    <a:bodyPr/>
                    <a:lstStyle/>
                    <a:p>
                      <a:pPr marL="0" marR="0" algn="ctr">
                        <a:lnSpc>
                          <a:spcPct val="107000"/>
                        </a:lnSpc>
                        <a:buNone/>
                      </a:pPr>
                      <a:r>
                        <a:rPr lang="en-US" sz="2400" b="1" dirty="0">
                          <a:effectLst/>
                        </a:rPr>
                        <a:t>99x +</a:t>
                      </a:r>
                      <a:endParaRPr lang="en-US" sz="2400" b="1" dirty="0">
                        <a:effectLst/>
                        <a:latin typeface="Wingdings 3" panose="05040102010807070707" pitchFamily="18" charset="2"/>
                        <a:ea typeface="Cambria Math" panose="02040503050406030204" pitchFamily="18" charset="0"/>
                        <a:cs typeface="Wingdings 3" panose="05040102010807070707" pitchFamily="18" charset="2"/>
                      </a:endParaRPr>
                    </a:p>
                  </a:txBody>
                  <a:tcPr marL="7244" marR="7244" marT="0" marB="0"/>
                </a:tc>
                <a:tc gridSpan="2">
                  <a:txBody>
                    <a:bodyPr/>
                    <a:lstStyle/>
                    <a:p>
                      <a:pPr marL="0" marR="0" algn="ctr">
                        <a:lnSpc>
                          <a:spcPct val="107000"/>
                        </a:lnSpc>
                        <a:buNone/>
                      </a:pPr>
                      <a:r>
                        <a:rPr lang="en-US" sz="2400" b="1" dirty="0">
                          <a:effectLst/>
                        </a:rPr>
                        <a:t>15x</a:t>
                      </a:r>
                      <a:endParaRPr lang="en-US" sz="2400" b="1" dirty="0">
                        <a:effectLst/>
                        <a:latin typeface="Wingdings 3" panose="05040102010807070707" pitchFamily="18" charset="2"/>
                        <a:ea typeface="Cambria Math" panose="02040503050406030204" pitchFamily="18" charset="0"/>
                        <a:cs typeface="Wingdings 3" panose="05040102010807070707" pitchFamily="18" charset="2"/>
                      </a:endParaRPr>
                    </a:p>
                  </a:txBody>
                  <a:tcPr marL="7244" marR="7244" marT="0" marB="0"/>
                </a:tc>
                <a:tc hMerge="1">
                  <a:txBody>
                    <a:bodyPr/>
                    <a:lstStyle/>
                    <a:p>
                      <a:pPr marL="0" marR="0" algn="ctr">
                        <a:lnSpc>
                          <a:spcPct val="107000"/>
                        </a:lnSpc>
                        <a:buNone/>
                      </a:pPr>
                      <a:endParaRPr lang="en-US" sz="2400" b="1" dirty="0">
                        <a:effectLst/>
                        <a:latin typeface="Wingdings 3" panose="05040102010807070707" pitchFamily="18" charset="2"/>
                        <a:ea typeface="Cambria Math" panose="02040503050406030204" pitchFamily="18" charset="0"/>
                        <a:cs typeface="Wingdings 3" panose="05040102010807070707" pitchFamily="18" charset="2"/>
                      </a:endParaRPr>
                    </a:p>
                  </a:txBody>
                  <a:tcPr marL="7244" marR="7244" marT="0" marB="0"/>
                </a:tc>
                <a:tc>
                  <a:txBody>
                    <a:bodyPr/>
                    <a:lstStyle/>
                    <a:p>
                      <a:pPr marL="0" marR="0" algn="l">
                        <a:lnSpc>
                          <a:spcPct val="107000"/>
                        </a:lnSpc>
                        <a:buNone/>
                      </a:pPr>
                      <a:r>
                        <a:rPr lang="en-US" sz="2400" dirty="0">
                          <a:effectLst/>
                        </a:rPr>
                        <a:t>= 179x</a:t>
                      </a:r>
                      <a:endParaRPr lang="en-US" sz="2400" dirty="0">
                        <a:effectLst/>
                        <a:latin typeface="Wingdings 3" panose="05040102010807070707" pitchFamily="18" charset="2"/>
                        <a:ea typeface="Cambria Math" panose="02040503050406030204" pitchFamily="18" charset="0"/>
                        <a:cs typeface="Wingdings 3" panose="05040102010807070707" pitchFamily="18" charset="2"/>
                      </a:endParaRPr>
                    </a:p>
                  </a:txBody>
                  <a:tcPr marL="7244" marR="7244" marT="0" marB="0"/>
                </a:tc>
                <a:extLst>
                  <a:ext uri="{0D108BD9-81ED-4DB2-BD59-A6C34878D82A}">
                    <a16:rowId xmlns:a16="http://schemas.microsoft.com/office/drawing/2014/main" val="2365244876"/>
                  </a:ext>
                </a:extLst>
              </a:tr>
              <a:tr h="515603">
                <a:tc>
                  <a:txBody>
                    <a:bodyPr/>
                    <a:lstStyle/>
                    <a:p>
                      <a:pPr marL="0" marR="0">
                        <a:lnSpc>
                          <a:spcPct val="107000"/>
                        </a:lnSpc>
                        <a:buNone/>
                      </a:pPr>
                      <a:r>
                        <a:rPr lang="en-US" sz="2400">
                          <a:effectLst/>
                        </a:rPr>
                        <a:t> </a:t>
                      </a:r>
                      <a:endParaRPr lang="en-US" sz="2400">
                        <a:effectLst/>
                        <a:latin typeface="Wingdings 3" panose="05040102010807070707" pitchFamily="18" charset="2"/>
                        <a:ea typeface="Cambria Math" panose="02040503050406030204" pitchFamily="18" charset="0"/>
                        <a:cs typeface="Wingdings 3" panose="05040102010807070707" pitchFamily="18" charset="2"/>
                      </a:endParaRPr>
                    </a:p>
                  </a:txBody>
                  <a:tcPr marL="7244" marR="7244" marT="0" marB="0"/>
                </a:tc>
                <a:tc>
                  <a:txBody>
                    <a:bodyPr/>
                    <a:lstStyle/>
                    <a:p>
                      <a:pPr marL="0" marR="0" algn="r">
                        <a:lnSpc>
                          <a:spcPct val="107000"/>
                        </a:lnSpc>
                        <a:buNone/>
                      </a:pPr>
                      <a:r>
                        <a:rPr lang="en-US" sz="2400" dirty="0">
                          <a:effectLst/>
                        </a:rPr>
                        <a:t>Percent</a:t>
                      </a:r>
                      <a:endParaRPr lang="en-US" sz="2400" dirty="0">
                        <a:effectLst/>
                        <a:latin typeface="Wingdings 3" panose="05040102010807070707" pitchFamily="18" charset="2"/>
                        <a:ea typeface="Cambria Math" panose="02040503050406030204" pitchFamily="18" charset="0"/>
                        <a:cs typeface="Wingdings 3" panose="05040102010807070707" pitchFamily="18" charset="2"/>
                      </a:endParaRPr>
                    </a:p>
                  </a:txBody>
                  <a:tcPr marL="7244" marR="7244" marT="0" marB="0"/>
                </a:tc>
                <a:tc>
                  <a:txBody>
                    <a:bodyPr/>
                    <a:lstStyle/>
                    <a:p>
                      <a:pPr marL="0" marR="0" algn="ctr">
                        <a:lnSpc>
                          <a:spcPct val="107000"/>
                        </a:lnSpc>
                        <a:buNone/>
                      </a:pPr>
                      <a:r>
                        <a:rPr lang="en-US" sz="2400" b="0" dirty="0">
                          <a:effectLst/>
                        </a:rPr>
                        <a:t>36.3%</a:t>
                      </a:r>
                      <a:endParaRPr lang="en-US" sz="2400" b="0" dirty="0">
                        <a:effectLst/>
                        <a:latin typeface="Wingdings 3" panose="05040102010807070707" pitchFamily="18" charset="2"/>
                        <a:ea typeface="Cambria Math" panose="02040503050406030204" pitchFamily="18" charset="0"/>
                        <a:cs typeface="Wingdings 3" panose="05040102010807070707" pitchFamily="18" charset="2"/>
                      </a:endParaRPr>
                    </a:p>
                  </a:txBody>
                  <a:tcPr marL="7244" marR="7244" marT="0" marB="0"/>
                </a:tc>
                <a:tc>
                  <a:txBody>
                    <a:bodyPr/>
                    <a:lstStyle/>
                    <a:p>
                      <a:pPr marL="0" marR="0" algn="ctr">
                        <a:lnSpc>
                          <a:spcPct val="107000"/>
                        </a:lnSpc>
                        <a:buNone/>
                      </a:pPr>
                      <a:r>
                        <a:rPr lang="en-US" sz="2400" b="1" dirty="0">
                          <a:solidFill>
                            <a:srgbClr val="FF0000"/>
                          </a:solidFill>
                          <a:effectLst/>
                        </a:rPr>
                        <a:t>55.3%</a:t>
                      </a:r>
                      <a:endParaRPr lang="en-US" sz="2400" b="1" dirty="0">
                        <a:solidFill>
                          <a:srgbClr val="FF0000"/>
                        </a:solidFill>
                        <a:effectLst/>
                        <a:latin typeface="Wingdings 3" panose="05040102010807070707" pitchFamily="18" charset="2"/>
                        <a:ea typeface="Cambria Math" panose="02040503050406030204" pitchFamily="18" charset="0"/>
                        <a:cs typeface="Wingdings 3" panose="05040102010807070707" pitchFamily="18" charset="2"/>
                      </a:endParaRPr>
                    </a:p>
                  </a:txBody>
                  <a:tcPr marL="7244" marR="7244" marT="0" marB="0"/>
                </a:tc>
                <a:tc gridSpan="2">
                  <a:txBody>
                    <a:bodyPr/>
                    <a:lstStyle/>
                    <a:p>
                      <a:pPr marL="0" marR="0" algn="ctr">
                        <a:lnSpc>
                          <a:spcPct val="107000"/>
                        </a:lnSpc>
                        <a:buNone/>
                      </a:pPr>
                      <a:r>
                        <a:rPr lang="en-US" sz="2400" b="1" dirty="0">
                          <a:effectLst/>
                        </a:rPr>
                        <a:t>   </a:t>
                      </a:r>
                      <a:r>
                        <a:rPr lang="en-US" sz="2400" b="1" dirty="0">
                          <a:solidFill>
                            <a:srgbClr val="FF0000"/>
                          </a:solidFill>
                          <a:effectLst/>
                        </a:rPr>
                        <a:t>8.4%</a:t>
                      </a:r>
                      <a:endParaRPr lang="en-US" sz="2400" b="1" dirty="0">
                        <a:solidFill>
                          <a:srgbClr val="FF0000"/>
                        </a:solidFill>
                        <a:effectLst/>
                        <a:latin typeface="Wingdings 3" panose="05040102010807070707" pitchFamily="18" charset="2"/>
                        <a:ea typeface="Cambria Math" panose="02040503050406030204" pitchFamily="18" charset="0"/>
                        <a:cs typeface="Wingdings 3" panose="05040102010807070707" pitchFamily="18" charset="2"/>
                      </a:endParaRPr>
                    </a:p>
                  </a:txBody>
                  <a:tcPr marL="7244" marR="7244" marT="0" marB="0"/>
                </a:tc>
                <a:tc hMerge="1">
                  <a:txBody>
                    <a:bodyPr/>
                    <a:lstStyle/>
                    <a:p>
                      <a:pPr marL="0" marR="0" algn="ctr">
                        <a:lnSpc>
                          <a:spcPct val="107000"/>
                        </a:lnSpc>
                        <a:buNone/>
                      </a:pPr>
                      <a:endParaRPr lang="en-US" sz="2400" b="1" dirty="0">
                        <a:effectLst/>
                        <a:latin typeface="Wingdings 3" panose="05040102010807070707" pitchFamily="18" charset="2"/>
                        <a:ea typeface="Cambria Math" panose="02040503050406030204" pitchFamily="18" charset="0"/>
                        <a:cs typeface="Wingdings 3" panose="05040102010807070707" pitchFamily="18" charset="2"/>
                      </a:endParaRPr>
                    </a:p>
                  </a:txBody>
                  <a:tcPr marL="7244" marR="7244" marT="0" marB="0"/>
                </a:tc>
                <a:tc>
                  <a:txBody>
                    <a:bodyPr/>
                    <a:lstStyle/>
                    <a:p>
                      <a:pPr marL="0" marR="0" algn="l">
                        <a:lnSpc>
                          <a:spcPct val="107000"/>
                        </a:lnSpc>
                        <a:buNone/>
                      </a:pPr>
                      <a:r>
                        <a:rPr lang="en-US" sz="2400" dirty="0">
                          <a:effectLst/>
                        </a:rPr>
                        <a:t>   100%</a:t>
                      </a:r>
                      <a:endParaRPr lang="en-US" sz="2400" dirty="0">
                        <a:effectLst/>
                        <a:latin typeface="Wingdings 3" panose="05040102010807070707" pitchFamily="18" charset="2"/>
                        <a:ea typeface="Cambria Math" panose="02040503050406030204" pitchFamily="18" charset="0"/>
                        <a:cs typeface="Wingdings 3" panose="05040102010807070707" pitchFamily="18" charset="2"/>
                      </a:endParaRPr>
                    </a:p>
                  </a:txBody>
                  <a:tcPr marL="7244" marR="7244" marT="0" marB="0"/>
                </a:tc>
                <a:extLst>
                  <a:ext uri="{0D108BD9-81ED-4DB2-BD59-A6C34878D82A}">
                    <a16:rowId xmlns:a16="http://schemas.microsoft.com/office/drawing/2014/main" val="1785437720"/>
                  </a:ext>
                </a:extLst>
              </a:tr>
            </a:tbl>
          </a:graphicData>
        </a:graphic>
      </p:graphicFrame>
      <p:sp>
        <p:nvSpPr>
          <p:cNvPr id="6" name="TextBox 5">
            <a:extLst>
              <a:ext uri="{FF2B5EF4-FFF2-40B4-BE49-F238E27FC236}">
                <a16:creationId xmlns:a16="http://schemas.microsoft.com/office/drawing/2014/main" id="{1B599FD5-3AC7-6C7E-B229-6AF1DB90FE94}"/>
              </a:ext>
            </a:extLst>
          </p:cNvPr>
          <p:cNvSpPr txBox="1"/>
          <p:nvPr/>
        </p:nvSpPr>
        <p:spPr>
          <a:xfrm>
            <a:off x="9236580" y="188225"/>
            <a:ext cx="2731004" cy="6555641"/>
          </a:xfrm>
          <a:prstGeom prst="rect">
            <a:avLst/>
          </a:prstGeom>
          <a:noFill/>
          <a:ln w="25400">
            <a:solidFill>
              <a:srgbClr val="C0E399"/>
            </a:solidFill>
          </a:ln>
        </p:spPr>
        <p:txBody>
          <a:bodyPr wrap="none" rtlCol="0">
            <a:spAutoFit/>
          </a:bodyPr>
          <a:lstStyle/>
          <a:p>
            <a:pPr marL="457200" indent="-457200">
              <a:buFont typeface="Arial" panose="020B0604020202020204" pitchFamily="34" charset="0"/>
              <a:buChar char="•"/>
            </a:pPr>
            <a:r>
              <a:rPr lang="en-US" sz="2800" dirty="0"/>
              <a:t>Many to One </a:t>
            </a:r>
          </a:p>
          <a:p>
            <a:r>
              <a:rPr lang="en-US" sz="2800" dirty="0"/>
              <a:t>     Concept</a:t>
            </a:r>
          </a:p>
          <a:p>
            <a:pPr marL="457200" indent="-457200">
              <a:buFont typeface="Arial" panose="020B0604020202020204" pitchFamily="34" charset="0"/>
              <a:buChar char="•"/>
            </a:pPr>
            <a:r>
              <a:rPr lang="en-US" sz="2800" dirty="0"/>
              <a:t>Objective</a:t>
            </a:r>
          </a:p>
          <a:p>
            <a:pPr marL="457200" indent="-457200">
              <a:buFont typeface="Arial" panose="020B0604020202020204" pitchFamily="34" charset="0"/>
              <a:buChar char="•"/>
            </a:pPr>
            <a:r>
              <a:rPr lang="en-US" sz="2800" dirty="0"/>
              <a:t>Inductive </a:t>
            </a:r>
          </a:p>
          <a:p>
            <a:r>
              <a:rPr lang="en-US" sz="2800" dirty="0"/>
              <a:t>     Reasoning</a:t>
            </a:r>
          </a:p>
          <a:p>
            <a:pPr algn="ctr"/>
            <a:endParaRPr lang="en-US" sz="2800" dirty="0"/>
          </a:p>
          <a:p>
            <a:pPr algn="ctr"/>
            <a:r>
              <a:rPr lang="en-US" sz="2800" dirty="0"/>
              <a:t>Crosswalk &amp;</a:t>
            </a:r>
          </a:p>
          <a:p>
            <a:pPr algn="ctr"/>
            <a:r>
              <a:rPr lang="en-US" sz="2800" dirty="0"/>
              <a:t>Concordance</a:t>
            </a:r>
          </a:p>
          <a:p>
            <a:pPr algn="ctr"/>
            <a:r>
              <a:rPr lang="en-US" sz="2800" dirty="0"/>
              <a:t>between </a:t>
            </a:r>
          </a:p>
          <a:p>
            <a:pPr algn="ctr"/>
            <a:r>
              <a:rPr lang="en-US" sz="2800" dirty="0"/>
              <a:t>Sit-Walk</a:t>
            </a:r>
          </a:p>
          <a:p>
            <a:pPr algn="ctr"/>
            <a:r>
              <a:rPr lang="en-US" sz="2800" dirty="0"/>
              <a:t>&amp; </a:t>
            </a:r>
          </a:p>
          <a:p>
            <a:pPr algn="ctr"/>
            <a:r>
              <a:rPr lang="en-US" sz="2800" dirty="0"/>
              <a:t>Stand</a:t>
            </a:r>
          </a:p>
          <a:p>
            <a:pPr algn="ctr"/>
            <a:endParaRPr lang="en-US" sz="2800" dirty="0"/>
          </a:p>
          <a:p>
            <a:pPr algn="ctr"/>
            <a:r>
              <a:rPr lang="en-US" sz="2800" dirty="0"/>
              <a:t>953</a:t>
            </a:r>
          </a:p>
          <a:p>
            <a:pPr algn="ctr"/>
            <a:r>
              <a:rPr lang="en-US" sz="2800" dirty="0"/>
              <a:t>words</a:t>
            </a:r>
          </a:p>
        </p:txBody>
      </p:sp>
    </p:spTree>
    <p:extLst>
      <p:ext uri="{BB962C8B-B14F-4D97-AF65-F5344CB8AC3E}">
        <p14:creationId xmlns:p14="http://schemas.microsoft.com/office/powerpoint/2010/main" val="23597137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113A15FE-7BE1-2039-8108-1B4706B1123C}"/>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59F08C90-53A1-6689-0000-15270B9B4642}"/>
              </a:ext>
            </a:extLst>
          </p:cNvPr>
          <p:cNvSpPr txBox="1"/>
          <p:nvPr/>
        </p:nvSpPr>
        <p:spPr>
          <a:xfrm>
            <a:off x="0" y="378441"/>
            <a:ext cx="12192000" cy="4936672"/>
          </a:xfrm>
          <a:prstGeom prst="rect">
            <a:avLst/>
          </a:prstGeom>
          <a:solidFill>
            <a:schemeClr val="bg1"/>
          </a:solidFill>
        </p:spPr>
        <p:txBody>
          <a:bodyPr wrap="square" rtlCol="0">
            <a:spAutoFit/>
          </a:bodyPr>
          <a:lstStyle/>
          <a:p>
            <a:pPr algn="ct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endParaRPr lang="en-US" dirty="0"/>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p:txBody>
      </p:sp>
      <p:sp>
        <p:nvSpPr>
          <p:cNvPr id="6" name="TextBox 5">
            <a:extLst>
              <a:ext uri="{FF2B5EF4-FFF2-40B4-BE49-F238E27FC236}">
                <a16:creationId xmlns:a16="http://schemas.microsoft.com/office/drawing/2014/main" id="{CF510F06-3A0B-982D-DE9F-9F2633B56E7A}"/>
              </a:ext>
            </a:extLst>
          </p:cNvPr>
          <p:cNvSpPr txBox="1"/>
          <p:nvPr/>
        </p:nvSpPr>
        <p:spPr>
          <a:xfrm>
            <a:off x="13252" y="211494"/>
            <a:ext cx="12192000" cy="369332"/>
          </a:xfrm>
          <a:prstGeom prst="rect">
            <a:avLst/>
          </a:prstGeom>
          <a:solidFill>
            <a:schemeClr val="bg1"/>
          </a:solidFill>
        </p:spPr>
        <p:txBody>
          <a:bodyPr wrap="square" rtlCol="0">
            <a:spAutoFit/>
          </a:bodyPr>
          <a:lstStyle/>
          <a:p>
            <a:pPr algn="ctr"/>
            <a:r>
              <a:rPr lang="en-US" b="1" dirty="0">
                <a:latin typeface="Verdana" panose="020B0604030504040204" pitchFamily="34" charset="0"/>
                <a:ea typeface="Verdana" panose="020B0604030504040204" pitchFamily="34" charset="0"/>
              </a:rPr>
              <a:t>Ephesians 1:1-3:21, 6:18-20.   I/We Sit in God’s past work “in Christ” &amp; salvation</a:t>
            </a:r>
            <a:r>
              <a:rPr lang="en-US" dirty="0">
                <a:latin typeface="Verdana" panose="020B0604030504040204" pitchFamily="34" charset="0"/>
                <a:ea typeface="Verdana" panose="020B0604030504040204" pitchFamily="34" charset="0"/>
              </a:rPr>
              <a:t>.   </a:t>
            </a:r>
            <a:endParaRPr lang="en-US" sz="2000" dirty="0">
              <a:latin typeface="Verdana" panose="020B0604030504040204" pitchFamily="34" charset="0"/>
              <a:ea typeface="Verdana" panose="020B0604030504040204" pitchFamily="34" charset="0"/>
            </a:endParaRPr>
          </a:p>
        </p:txBody>
      </p:sp>
      <p:graphicFrame>
        <p:nvGraphicFramePr>
          <p:cNvPr id="2" name="Table 1">
            <a:extLst>
              <a:ext uri="{FF2B5EF4-FFF2-40B4-BE49-F238E27FC236}">
                <a16:creationId xmlns:a16="http://schemas.microsoft.com/office/drawing/2014/main" id="{C0091DC2-F4E3-9C7F-51BC-BF6CA5480BD6}"/>
              </a:ext>
            </a:extLst>
          </p:cNvPr>
          <p:cNvGraphicFramePr>
            <a:graphicFrameLocks noGrp="1"/>
          </p:cNvGraphicFramePr>
          <p:nvPr>
            <p:extLst>
              <p:ext uri="{D42A27DB-BD31-4B8C-83A1-F6EECF244321}">
                <p14:modId xmlns:p14="http://schemas.microsoft.com/office/powerpoint/2010/main" val="3378570259"/>
              </p:ext>
            </p:extLst>
          </p:nvPr>
        </p:nvGraphicFramePr>
        <p:xfrm>
          <a:off x="259822" y="761247"/>
          <a:ext cx="11672355" cy="5852160"/>
        </p:xfrm>
        <a:graphic>
          <a:graphicData uri="http://schemas.openxmlformats.org/drawingml/2006/table">
            <a:tbl>
              <a:tblPr firstRow="1" bandRow="1">
                <a:tableStyleId>{5C22544A-7EE6-4342-B048-85BDC9FD1C3A}</a:tableStyleId>
              </a:tblPr>
              <a:tblGrid>
                <a:gridCol w="3037950">
                  <a:extLst>
                    <a:ext uri="{9D8B030D-6E8A-4147-A177-3AD203B41FA5}">
                      <a16:colId xmlns:a16="http://schemas.microsoft.com/office/drawing/2014/main" val="3446267788"/>
                    </a:ext>
                  </a:extLst>
                </a:gridCol>
                <a:gridCol w="2984874">
                  <a:extLst>
                    <a:ext uri="{9D8B030D-6E8A-4147-A177-3AD203B41FA5}">
                      <a16:colId xmlns:a16="http://schemas.microsoft.com/office/drawing/2014/main" val="2610989656"/>
                    </a:ext>
                  </a:extLst>
                </a:gridCol>
                <a:gridCol w="2551289">
                  <a:extLst>
                    <a:ext uri="{9D8B030D-6E8A-4147-A177-3AD203B41FA5}">
                      <a16:colId xmlns:a16="http://schemas.microsoft.com/office/drawing/2014/main" val="3957769083"/>
                    </a:ext>
                  </a:extLst>
                </a:gridCol>
                <a:gridCol w="3098242">
                  <a:extLst>
                    <a:ext uri="{9D8B030D-6E8A-4147-A177-3AD203B41FA5}">
                      <a16:colId xmlns:a16="http://schemas.microsoft.com/office/drawing/2014/main" val="2541867709"/>
                    </a:ext>
                  </a:extLst>
                </a:gridCol>
              </a:tblGrid>
              <a:tr h="316934">
                <a:tc>
                  <a:txBody>
                    <a:bodyPr/>
                    <a:lstStyle/>
                    <a:p>
                      <a:pPr algn="ctr"/>
                      <a:r>
                        <a:rPr lang="en-US" sz="1800" b="1" dirty="0">
                          <a:latin typeface="Verdana" panose="020B0604030504040204" pitchFamily="34" charset="0"/>
                          <a:ea typeface="Verdana" panose="020B0604030504040204" pitchFamily="34" charset="0"/>
                        </a:rPr>
                        <a:t>I SIT in Christ (10x)</a:t>
                      </a:r>
                    </a:p>
                  </a:txBody>
                  <a:tcPr>
                    <a:solidFill>
                      <a:srgbClr val="00B0F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dirty="0">
                          <a:latin typeface="Verdana" panose="020B0604030504040204" pitchFamily="34" charset="0"/>
                          <a:ea typeface="Verdana" panose="020B0604030504040204" pitchFamily="34" charset="0"/>
                        </a:rPr>
                        <a:t>with ordained access</a:t>
                      </a:r>
                    </a:p>
                  </a:txBody>
                  <a:tcPr>
                    <a:solidFill>
                      <a:srgbClr val="00B0F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dirty="0">
                          <a:latin typeface="Verdana" panose="020B0604030504040204" pitchFamily="34" charset="0"/>
                          <a:ea typeface="Verdana" panose="020B0604030504040204" pitchFamily="34" charset="0"/>
                        </a:rPr>
                        <a:t>to bow my knees </a:t>
                      </a:r>
                    </a:p>
                  </a:txBody>
                  <a:tcPr>
                    <a:solidFill>
                      <a:srgbClr val="00B0F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dirty="0">
                          <a:solidFill>
                            <a:schemeClr val="tx1"/>
                          </a:solidFill>
                          <a:latin typeface="Verdana" panose="020B0604030504040204" pitchFamily="34" charset="0"/>
                          <a:ea typeface="Verdana" panose="020B0604030504040204" pitchFamily="34" charset="0"/>
                        </a:rPr>
                        <a:t>to the Father</a:t>
                      </a:r>
                    </a:p>
                  </a:txBody>
                  <a:tcPr>
                    <a:solidFill>
                      <a:srgbClr val="00B0F0"/>
                    </a:solidFill>
                  </a:tcPr>
                </a:tc>
                <a:extLst>
                  <a:ext uri="{0D108BD9-81ED-4DB2-BD59-A6C34878D82A}">
                    <a16:rowId xmlns:a16="http://schemas.microsoft.com/office/drawing/2014/main" val="2019349927"/>
                  </a:ext>
                </a:extLst>
              </a:tr>
              <a:tr h="28956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sng" strike="noStrike" kern="120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mn-cs"/>
                        </a:rPr>
                        <a:t>IDENTITY</a:t>
                      </a:r>
                      <a:r>
                        <a:rPr kumimoji="0" lang="en-US" sz="1800" b="0" i="0" u="none" strike="noStrike" kern="120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mn-cs"/>
                        </a:rPr>
                        <a:t> </a:t>
                      </a:r>
                      <a:r>
                        <a:rPr kumimoji="0" lang="en-US" sz="1400" b="0" i="0" u="none" strike="noStrike" kern="120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mn-cs"/>
                        </a:rPr>
                        <a:t>1:3-14</a:t>
                      </a:r>
                      <a:endParaRPr kumimoji="0" lang="en-US" sz="1800" b="0" i="0" u="none" strike="noStrike" kern="120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solidFill>
                            <a:schemeClr val="bg1"/>
                          </a:solidFill>
                          <a:latin typeface="Verdana" panose="020B0604030504040204" pitchFamily="34" charset="0"/>
                          <a:ea typeface="Verdana" panose="020B0604030504040204" pitchFamily="34" charset="0"/>
                        </a:rPr>
                        <a:t>revelation(ed) (3x) </a:t>
                      </a:r>
                      <a:r>
                        <a:rPr lang="en-US" sz="1400" b="0" dirty="0">
                          <a:solidFill>
                            <a:schemeClr val="bg1"/>
                          </a:solidFill>
                          <a:latin typeface="Verdana" panose="020B0604030504040204" pitchFamily="34" charset="0"/>
                          <a:ea typeface="Verdana" panose="020B0604030504040204" pitchFamily="34" charset="0"/>
                        </a:rPr>
                        <a:t>1: 17</a:t>
                      </a:r>
                      <a:endParaRPr lang="en-US" sz="1800" b="0" dirty="0">
                        <a:latin typeface="Verdana" panose="020B0604030504040204" pitchFamily="34" charset="0"/>
                        <a:ea typeface="Verdana" panose="020B060403050404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solidFill>
                            <a:schemeClr val="bg1"/>
                          </a:solidFill>
                          <a:latin typeface="Verdana" panose="020B0604030504040204" pitchFamily="34" charset="0"/>
                          <a:ea typeface="Verdana" panose="020B0604030504040204" pitchFamily="34" charset="0"/>
                        </a:rPr>
                        <a:t>commonwealth  </a:t>
                      </a:r>
                      <a:r>
                        <a:rPr lang="en-US" sz="1400" b="0" dirty="0">
                          <a:solidFill>
                            <a:schemeClr val="bg1"/>
                          </a:solidFill>
                          <a:latin typeface="Verdana" panose="020B0604030504040204" pitchFamily="34" charset="0"/>
                          <a:ea typeface="Verdana" panose="020B0604030504040204" pitchFamily="34" charset="0"/>
                        </a:rPr>
                        <a:t>2:12</a:t>
                      </a:r>
                      <a:endParaRPr lang="en-US" sz="1800" b="0" dirty="0">
                        <a:solidFill>
                          <a:schemeClr val="bg1"/>
                        </a:solidFill>
                        <a:latin typeface="Verdana" panose="020B0604030504040204" pitchFamily="34" charset="0"/>
                        <a:ea typeface="Verdana" panose="020B060403050404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latin typeface="Verdana" panose="020B0604030504040204" pitchFamily="34" charset="0"/>
                          <a:ea typeface="Verdana" panose="020B0604030504040204" pitchFamily="34" charset="0"/>
                        </a:rPr>
                        <a:t>eternal                    </a:t>
                      </a:r>
                      <a:r>
                        <a:rPr lang="en-US" sz="1400" b="0" dirty="0">
                          <a:latin typeface="Verdana" panose="020B0604030504040204" pitchFamily="34" charset="0"/>
                          <a:ea typeface="Verdana" panose="020B0604030504040204" pitchFamily="34" charset="0"/>
                        </a:rPr>
                        <a:t>3:11</a:t>
                      </a:r>
                      <a:endParaRPr lang="en-US" sz="1800" b="0" u="none" dirty="0">
                        <a:latin typeface="Verdana" panose="020B0604030504040204" pitchFamily="34" charset="0"/>
                        <a:ea typeface="Verdana" panose="020B0604030504040204" pitchFamily="34" charset="0"/>
                      </a:endParaRPr>
                    </a:p>
                  </a:txBody>
                  <a:tcPr/>
                </a:tc>
                <a:extLst>
                  <a:ext uri="{0D108BD9-81ED-4DB2-BD59-A6C34878D82A}">
                    <a16:rowId xmlns:a16="http://schemas.microsoft.com/office/drawing/2014/main" val="2297943534"/>
                  </a:ext>
                </a:extLst>
              </a:tr>
              <a:tr h="18470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mn-cs"/>
                        </a:rPr>
                        <a:t>saints (</a:t>
                      </a:r>
                      <a:r>
                        <a:rPr kumimoji="0" lang="en-US" sz="1800" b="1" i="0" u="none" strike="noStrike" kern="120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mn-cs"/>
                        </a:rPr>
                        <a:t>*7x</a:t>
                      </a:r>
                      <a:r>
                        <a:rPr kumimoji="0" lang="en-US" sz="1800" b="0" i="0" u="none" strike="noStrike" kern="120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mn-cs"/>
                        </a:rPr>
                        <a:t>)             </a:t>
                      </a:r>
                      <a:r>
                        <a:rPr kumimoji="0" lang="en-US" sz="1400" b="0" i="0" u="none" strike="noStrike" kern="120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mn-cs"/>
                        </a:rPr>
                        <a:t>1:1</a:t>
                      </a:r>
                      <a:endParaRPr kumimoji="0" lang="en-US" sz="1800" b="0" i="0" u="none" strike="noStrike" kern="120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latin typeface="Verdana" panose="020B0604030504040204" pitchFamily="34" charset="0"/>
                          <a:ea typeface="Verdana" panose="020B0604030504040204" pitchFamily="34" charset="0"/>
                        </a:rPr>
                        <a:t>enlightened            </a:t>
                      </a:r>
                      <a:r>
                        <a:rPr lang="en-US" sz="1400" b="0" dirty="0">
                          <a:latin typeface="Verdana" panose="020B0604030504040204" pitchFamily="34" charset="0"/>
                          <a:ea typeface="Verdana" panose="020B0604030504040204" pitchFamily="34" charset="0"/>
                        </a:rPr>
                        <a:t>1:18</a:t>
                      </a:r>
                      <a:endParaRPr lang="en-US" sz="1800" b="0" dirty="0">
                        <a:latin typeface="Verdana" panose="020B0604030504040204" pitchFamily="34" charset="0"/>
                        <a:ea typeface="Verdana" panose="020B060403050404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latin typeface="Verdana" panose="020B0604030504040204" pitchFamily="34" charset="0"/>
                          <a:ea typeface="Verdana" panose="020B0604030504040204" pitchFamily="34" charset="0"/>
                        </a:rPr>
                        <a:t>aliens/Israel      </a:t>
                      </a:r>
                      <a:r>
                        <a:rPr lang="en-US" sz="1400" b="0" dirty="0">
                          <a:latin typeface="Verdana" panose="020B0604030504040204" pitchFamily="34" charset="0"/>
                          <a:ea typeface="Verdana" panose="020B0604030504040204" pitchFamily="34" charset="0"/>
                        </a:rPr>
                        <a:t>2:12</a:t>
                      </a:r>
                      <a:endParaRPr lang="en-US" sz="1800" b="0" dirty="0">
                        <a:solidFill>
                          <a:schemeClr val="bg1"/>
                        </a:solidFill>
                        <a:latin typeface="Verdana" panose="020B0604030504040204" pitchFamily="34" charset="0"/>
                        <a:ea typeface="Verdana" panose="020B060403050404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u="sng" dirty="0">
                          <a:latin typeface="Verdana" panose="020B0604030504040204" pitchFamily="34" charset="0"/>
                          <a:ea typeface="Verdana" panose="020B0604030504040204" pitchFamily="34" charset="0"/>
                        </a:rPr>
                        <a:t>SUPPLICATE</a:t>
                      </a:r>
                      <a:r>
                        <a:rPr lang="en-US" sz="1800" b="0" u="none" dirty="0">
                          <a:latin typeface="Verdana" panose="020B0604030504040204" pitchFamily="34" charset="0"/>
                          <a:ea typeface="Verdana" panose="020B0604030504040204" pitchFamily="34" charset="0"/>
                        </a:rPr>
                        <a:t> </a:t>
                      </a:r>
                      <a:r>
                        <a:rPr lang="en-US" sz="1400" b="0" u="none" dirty="0">
                          <a:latin typeface="Verdana" panose="020B0604030504040204" pitchFamily="34" charset="0"/>
                          <a:ea typeface="Verdana" panose="020B0604030504040204" pitchFamily="34" charset="0"/>
                        </a:rPr>
                        <a:t>3:14-21</a:t>
                      </a:r>
                      <a:endParaRPr lang="en-US" sz="1800" b="0" u="none" dirty="0">
                        <a:latin typeface="Verdana" panose="020B0604030504040204" pitchFamily="34" charset="0"/>
                        <a:ea typeface="Verdana" panose="020B0604030504040204" pitchFamily="34" charset="0"/>
                      </a:endParaRPr>
                    </a:p>
                  </a:txBody>
                  <a:tcPr/>
                </a:tc>
                <a:extLst>
                  <a:ext uri="{0D108BD9-81ED-4DB2-BD59-A6C34878D82A}">
                    <a16:rowId xmlns:a16="http://schemas.microsoft.com/office/drawing/2014/main" val="517211543"/>
                  </a:ext>
                </a:extLst>
              </a:tr>
              <a:tr h="25026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mn-cs"/>
                        </a:rPr>
                        <a:t>heaven/</a:t>
                      </a:r>
                      <a:r>
                        <a:rPr kumimoji="0" lang="en-US" sz="1800" b="0" i="0" u="none" strike="noStrike" kern="1200" cap="none" spc="0" normalizeH="0" baseline="0" noProof="0" dirty="0" err="1">
                          <a:ln>
                            <a:noFill/>
                          </a:ln>
                          <a:solidFill>
                            <a:schemeClr val="bg1"/>
                          </a:solidFill>
                          <a:effectLst/>
                          <a:uLnTx/>
                          <a:uFillTx/>
                          <a:latin typeface="Verdana" panose="020B0604030504040204" pitchFamily="34" charset="0"/>
                          <a:ea typeface="Verdana" panose="020B0604030504040204" pitchFamily="34" charset="0"/>
                          <a:cs typeface="+mn-cs"/>
                        </a:rPr>
                        <a:t>ly</a:t>
                      </a:r>
                      <a:r>
                        <a:rPr kumimoji="0" lang="en-US" sz="1800" b="0" i="0" u="none" strike="noStrike" kern="120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mn-cs"/>
                        </a:rPr>
                        <a:t> (</a:t>
                      </a:r>
                      <a:r>
                        <a:rPr kumimoji="0" lang="en-US" sz="1800" b="1" i="0" u="none" strike="noStrike" kern="120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mn-cs"/>
                        </a:rPr>
                        <a:t>*6x</a:t>
                      </a:r>
                      <a:r>
                        <a:rPr kumimoji="0" lang="en-US" sz="1800" b="0" i="0" u="none" strike="noStrike" kern="120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mn-cs"/>
                        </a:rPr>
                        <a:t>)        </a:t>
                      </a:r>
                      <a:r>
                        <a:rPr kumimoji="0" lang="en-US" sz="1400" b="0" i="0" u="none" strike="noStrike" kern="120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mn-cs"/>
                        </a:rPr>
                        <a:t>1:3</a:t>
                      </a:r>
                      <a:endParaRPr kumimoji="0" lang="en-US" sz="1800" b="0" i="0" u="none" strike="noStrike" kern="120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latin typeface="Verdana" panose="020B0604030504040204" pitchFamily="34" charset="0"/>
                          <a:ea typeface="Verdana" panose="020B0604030504040204" pitchFamily="34" charset="0"/>
                        </a:rPr>
                        <a:t>exceeding (3x)        </a:t>
                      </a:r>
                      <a:r>
                        <a:rPr lang="en-US" sz="1400" b="0" dirty="0">
                          <a:latin typeface="Verdana" panose="020B0604030504040204" pitchFamily="34" charset="0"/>
                          <a:ea typeface="Verdana" panose="020B0604030504040204" pitchFamily="34" charset="0"/>
                        </a:rPr>
                        <a:t>1:19</a:t>
                      </a:r>
                      <a:endParaRPr lang="en-US" sz="1800" b="0" dirty="0">
                        <a:latin typeface="Verdana" panose="020B0604030504040204" pitchFamily="34" charset="0"/>
                        <a:ea typeface="Verdana" panose="020B060403050404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solidFill>
                            <a:schemeClr val="bg1"/>
                          </a:solidFill>
                          <a:latin typeface="Verdana" panose="020B0604030504040204" pitchFamily="34" charset="0"/>
                          <a:ea typeface="Verdana" panose="020B0604030504040204" pitchFamily="34" charset="0"/>
                        </a:rPr>
                        <a:t>nigh (near)        </a:t>
                      </a:r>
                      <a:r>
                        <a:rPr lang="en-US" sz="1400" b="0" dirty="0">
                          <a:solidFill>
                            <a:schemeClr val="bg1"/>
                          </a:solidFill>
                          <a:latin typeface="Verdana" panose="020B0604030504040204" pitchFamily="34" charset="0"/>
                          <a:ea typeface="Verdana" panose="020B0604030504040204" pitchFamily="34" charset="0"/>
                        </a:rPr>
                        <a:t>2:13</a:t>
                      </a:r>
                      <a:endParaRPr lang="en-US" sz="1800" b="0" dirty="0">
                        <a:solidFill>
                          <a:schemeClr val="bg1"/>
                        </a:solidFill>
                        <a:latin typeface="Verdana" panose="020B0604030504040204" pitchFamily="34" charset="0"/>
                        <a:ea typeface="Verdana" panose="020B060403050404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latin typeface="Verdana" panose="020B0604030504040204" pitchFamily="34" charset="0"/>
                          <a:ea typeface="Verdana" panose="020B0604030504040204" pitchFamily="34" charset="0"/>
                        </a:rPr>
                        <a:t>family </a:t>
                      </a:r>
                      <a:r>
                        <a:rPr lang="en-US" sz="1400" b="0" dirty="0">
                          <a:solidFill>
                            <a:srgbClr val="0070C0"/>
                          </a:solidFill>
                          <a:latin typeface="Verdana" panose="020B0604030504040204" pitchFamily="34" charset="0"/>
                          <a:ea typeface="Verdana" panose="020B0604030504040204" pitchFamily="34" charset="0"/>
                        </a:rPr>
                        <a:t>/spiritual/         </a:t>
                      </a:r>
                      <a:r>
                        <a:rPr lang="en-US" sz="1800" b="0" dirty="0">
                          <a:solidFill>
                            <a:srgbClr val="0070C0"/>
                          </a:solidFill>
                          <a:latin typeface="Verdana" panose="020B0604030504040204" pitchFamily="34" charset="0"/>
                          <a:ea typeface="Verdana" panose="020B0604030504040204" pitchFamily="34" charset="0"/>
                        </a:rPr>
                        <a:t>   </a:t>
                      </a:r>
                      <a:r>
                        <a:rPr lang="en-US" sz="1400" b="0" dirty="0">
                          <a:latin typeface="Verdana" panose="020B0604030504040204" pitchFamily="34" charset="0"/>
                          <a:ea typeface="Verdana" panose="020B0604030504040204" pitchFamily="34" charset="0"/>
                        </a:rPr>
                        <a:t>3:15</a:t>
                      </a:r>
                      <a:endParaRPr lang="en-US" sz="1800" b="0" dirty="0">
                        <a:latin typeface="Verdana" panose="020B0604030504040204" pitchFamily="34" charset="0"/>
                        <a:ea typeface="Verdana" panose="020B0604030504040204" pitchFamily="34" charset="0"/>
                      </a:endParaRPr>
                    </a:p>
                  </a:txBody>
                  <a:tcPr/>
                </a:tc>
                <a:extLst>
                  <a:ext uri="{0D108BD9-81ED-4DB2-BD59-A6C34878D82A}">
                    <a16:rowId xmlns:a16="http://schemas.microsoft.com/office/drawing/2014/main" val="3257438411"/>
                  </a:ext>
                </a:extLst>
              </a:tr>
              <a:tr h="32875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mn-cs"/>
                        </a:rPr>
                        <a:t>chosen                     </a:t>
                      </a:r>
                      <a:r>
                        <a:rPr kumimoji="0" lang="en-US" sz="1400" b="0" i="0" u="none" strike="noStrike" kern="120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mn-cs"/>
                        </a:rPr>
                        <a:t>1:4</a:t>
                      </a:r>
                      <a:endParaRPr kumimoji="0" lang="en-US" sz="1800" b="0" i="0" u="none" strike="noStrike" kern="120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mn-cs"/>
                      </a:endParaRPr>
                    </a:p>
                  </a:txBody>
                  <a:tcPr/>
                </a:tc>
                <a:tc>
                  <a:txBody>
                    <a:bodyPr/>
                    <a:lstStyle/>
                    <a:p>
                      <a:r>
                        <a:rPr lang="en-US" sz="1800" b="0" dirty="0">
                          <a:latin typeface="Verdana" panose="020B0604030504040204" pitchFamily="34" charset="0"/>
                          <a:ea typeface="Verdana" panose="020B0604030504040204" pitchFamily="34" charset="0"/>
                        </a:rPr>
                        <a:t>greatness               </a:t>
                      </a:r>
                      <a:r>
                        <a:rPr lang="en-US" sz="1400" b="0" dirty="0">
                          <a:latin typeface="Verdana" panose="020B0604030504040204" pitchFamily="34" charset="0"/>
                          <a:ea typeface="Verdana" panose="020B0604030504040204" pitchFamily="34" charset="0"/>
                        </a:rPr>
                        <a:t>1:19</a:t>
                      </a:r>
                      <a:endParaRPr lang="en-US" sz="1800" b="0" dirty="0">
                        <a:latin typeface="Verdana" panose="020B0604030504040204" pitchFamily="34" charset="0"/>
                        <a:ea typeface="Verdana" panose="020B060403050404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latin typeface="Verdana" panose="020B0604030504040204" pitchFamily="34" charset="0"/>
                          <a:ea typeface="Verdana" panose="020B0604030504040204" pitchFamily="34" charset="0"/>
                        </a:rPr>
                        <a:t>enmity (2x)       </a:t>
                      </a:r>
                      <a:r>
                        <a:rPr lang="en-US" sz="1400" b="0" dirty="0">
                          <a:solidFill>
                            <a:schemeClr val="bg1"/>
                          </a:solidFill>
                          <a:latin typeface="Verdana" panose="020B0604030504040204" pitchFamily="34" charset="0"/>
                          <a:ea typeface="Verdana" panose="020B0604030504040204" pitchFamily="34" charset="0"/>
                        </a:rPr>
                        <a:t>2:15</a:t>
                      </a:r>
                      <a:endParaRPr lang="en-US" sz="1800" b="0" dirty="0">
                        <a:solidFill>
                          <a:schemeClr val="bg1"/>
                        </a:solidFill>
                        <a:latin typeface="Verdana" panose="020B0604030504040204" pitchFamily="34" charset="0"/>
                        <a:ea typeface="Verdana" panose="020B060403050404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latin typeface="Verdana" panose="020B0604030504040204" pitchFamily="34" charset="0"/>
                          <a:ea typeface="Verdana" panose="020B0604030504040204" pitchFamily="34" charset="0"/>
                        </a:rPr>
                        <a:t>inner man                </a:t>
                      </a:r>
                      <a:r>
                        <a:rPr lang="en-US" sz="1400" b="0" dirty="0">
                          <a:latin typeface="Verdana" panose="020B0604030504040204" pitchFamily="34" charset="0"/>
                          <a:ea typeface="Verdana" panose="020B0604030504040204" pitchFamily="34" charset="0"/>
                        </a:rPr>
                        <a:t>3:16</a:t>
                      </a:r>
                      <a:endParaRPr lang="en-US" sz="1800" b="0" dirty="0">
                        <a:latin typeface="Verdana" panose="020B0604030504040204" pitchFamily="34" charset="0"/>
                        <a:ea typeface="Verdana" panose="020B0604030504040204" pitchFamily="34" charset="0"/>
                      </a:endParaRPr>
                    </a:p>
                  </a:txBody>
                  <a:tcPr/>
                </a:tc>
                <a:extLst>
                  <a:ext uri="{0D108BD9-81ED-4DB2-BD59-A6C34878D82A}">
                    <a16:rowId xmlns:a16="http://schemas.microsoft.com/office/drawing/2014/main" val="213605315"/>
                  </a:ext>
                </a:extLst>
              </a:tr>
              <a:tr h="32004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latin typeface="Verdana" panose="020B0604030504040204" pitchFamily="34" charset="0"/>
                          <a:ea typeface="Verdana" panose="020B0604030504040204" pitchFamily="34" charset="0"/>
                        </a:rPr>
                        <a:t>foundation (2x)         </a:t>
                      </a:r>
                      <a:r>
                        <a:rPr lang="en-US" sz="1400" b="0" dirty="0">
                          <a:latin typeface="Verdana" panose="020B0604030504040204" pitchFamily="34" charset="0"/>
                          <a:ea typeface="Verdana" panose="020B0604030504040204" pitchFamily="34" charset="0"/>
                        </a:rPr>
                        <a:t>1:4</a:t>
                      </a:r>
                      <a:endParaRPr kumimoji="0" lang="en-US" sz="1800" b="0" i="0" u="none" strike="noStrike" kern="120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latin typeface="Verdana" panose="020B0604030504040204" pitchFamily="34" charset="0"/>
                          <a:ea typeface="Verdana" panose="020B0604030504040204" pitchFamily="34" charset="0"/>
                        </a:rPr>
                        <a:t>power (</a:t>
                      </a:r>
                      <a:r>
                        <a:rPr lang="en-US" sz="1800" b="1" dirty="0">
                          <a:latin typeface="Verdana" panose="020B0604030504040204" pitchFamily="34" charset="0"/>
                          <a:ea typeface="Verdana" panose="020B0604030504040204" pitchFamily="34" charset="0"/>
                        </a:rPr>
                        <a:t>5x</a:t>
                      </a:r>
                      <a:r>
                        <a:rPr lang="en-US" sz="1800" b="0" dirty="0">
                          <a:latin typeface="Verdana" panose="020B0604030504040204" pitchFamily="34" charset="0"/>
                          <a:ea typeface="Verdana" panose="020B0604030504040204" pitchFamily="34" charset="0"/>
                        </a:rPr>
                        <a:t>)</a:t>
                      </a:r>
                      <a:r>
                        <a:rPr lang="en-US" sz="1400" b="0" dirty="0">
                          <a:solidFill>
                            <a:srgbClr val="0070C0"/>
                          </a:solidFill>
                          <a:latin typeface="Verdana" panose="020B0604030504040204" pitchFamily="34" charset="0"/>
                          <a:ea typeface="Verdana" panose="020B0604030504040204" pitchFamily="34" charset="0"/>
                        </a:rPr>
                        <a:t>/</a:t>
                      </a:r>
                      <a:r>
                        <a:rPr lang="en-US" sz="1400" b="0" dirty="0" err="1">
                          <a:solidFill>
                            <a:srgbClr val="0070C0"/>
                          </a:solidFill>
                          <a:latin typeface="Verdana" panose="020B0604030504040204" pitchFamily="34" charset="0"/>
                          <a:ea typeface="Verdana" panose="020B0604030504040204" pitchFamily="34" charset="0"/>
                        </a:rPr>
                        <a:t>dynamis</a:t>
                      </a:r>
                      <a:r>
                        <a:rPr lang="en-US" sz="1400" b="0" dirty="0">
                          <a:solidFill>
                            <a:srgbClr val="0070C0"/>
                          </a:solidFill>
                          <a:latin typeface="Verdana" panose="020B0604030504040204" pitchFamily="34" charset="0"/>
                          <a:ea typeface="Verdana" panose="020B0604030504040204" pitchFamily="34" charset="0"/>
                        </a:rPr>
                        <a:t>/  </a:t>
                      </a:r>
                      <a:r>
                        <a:rPr lang="en-US" sz="1400" b="0" dirty="0">
                          <a:latin typeface="Verdana" panose="020B0604030504040204" pitchFamily="34" charset="0"/>
                          <a:ea typeface="Verdana" panose="020B0604030504040204" pitchFamily="34" charset="0"/>
                        </a:rPr>
                        <a:t>1:19</a:t>
                      </a:r>
                      <a:endParaRPr lang="en-US" sz="1800" b="0" dirty="0">
                        <a:solidFill>
                          <a:schemeClr val="bg1"/>
                        </a:solidFill>
                        <a:latin typeface="Verdana" panose="020B0604030504040204" pitchFamily="34" charset="0"/>
                        <a:ea typeface="Verdana" panose="020B060403050404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latin typeface="Verdana" panose="020B0604030504040204" pitchFamily="34" charset="0"/>
                          <a:ea typeface="Verdana" panose="020B0604030504040204" pitchFamily="34" charset="0"/>
                        </a:rPr>
                        <a:t>cross                </a:t>
                      </a:r>
                      <a:r>
                        <a:rPr lang="en-US" sz="1400" b="0" dirty="0">
                          <a:latin typeface="Verdana" panose="020B0604030504040204" pitchFamily="34" charset="0"/>
                          <a:ea typeface="Verdana" panose="020B0604030504040204" pitchFamily="34" charset="0"/>
                        </a:rPr>
                        <a:t>2:16</a:t>
                      </a:r>
                      <a:endParaRPr lang="en-US" sz="1800" b="0" dirty="0">
                        <a:latin typeface="Verdana" panose="020B0604030504040204" pitchFamily="34" charset="0"/>
                        <a:ea typeface="Verdana" panose="020B060403050404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latin typeface="Verdana" panose="020B0604030504040204" pitchFamily="34" charset="0"/>
                          <a:ea typeface="Verdana" panose="020B0604030504040204" pitchFamily="34" charset="0"/>
                        </a:rPr>
                        <a:t>dwell                       </a:t>
                      </a:r>
                      <a:r>
                        <a:rPr lang="en-US" sz="1400" b="0" dirty="0">
                          <a:latin typeface="Verdana" panose="020B0604030504040204" pitchFamily="34" charset="0"/>
                          <a:ea typeface="Verdana" panose="020B0604030504040204" pitchFamily="34" charset="0"/>
                        </a:rPr>
                        <a:t>3:17</a:t>
                      </a:r>
                      <a:endParaRPr lang="en-US" sz="1800" b="0" dirty="0">
                        <a:latin typeface="Verdana" panose="020B0604030504040204" pitchFamily="34" charset="0"/>
                        <a:ea typeface="Verdana" panose="020B0604030504040204" pitchFamily="34" charset="0"/>
                      </a:endParaRPr>
                    </a:p>
                  </a:txBody>
                  <a:tcPr/>
                </a:tc>
                <a:extLst>
                  <a:ext uri="{0D108BD9-81ED-4DB2-BD59-A6C34878D82A}">
                    <a16:rowId xmlns:a16="http://schemas.microsoft.com/office/drawing/2014/main" val="3288345353"/>
                  </a:ext>
                </a:extLst>
              </a:tr>
              <a:tr h="261209">
                <a:tc>
                  <a:txBody>
                    <a:bodyPr/>
                    <a:lstStyle/>
                    <a:p>
                      <a:r>
                        <a:rPr lang="en-US" sz="1800" b="0" dirty="0">
                          <a:latin typeface="Verdana" panose="020B0604030504040204" pitchFamily="34" charset="0"/>
                          <a:ea typeface="Verdana" panose="020B0604030504040204" pitchFamily="34" charset="0"/>
                        </a:rPr>
                        <a:t>predestinated (2x)    </a:t>
                      </a:r>
                      <a:r>
                        <a:rPr lang="en-US" sz="1400" b="0" dirty="0">
                          <a:latin typeface="Verdana" panose="020B0604030504040204" pitchFamily="34" charset="0"/>
                          <a:ea typeface="Verdana" panose="020B0604030504040204" pitchFamily="34" charset="0"/>
                        </a:rPr>
                        <a:t>1:5</a:t>
                      </a:r>
                      <a:endParaRPr lang="en-US" sz="1800" b="0" dirty="0">
                        <a:highlight>
                          <a:srgbClr val="FFFF00"/>
                        </a:highlight>
                        <a:latin typeface="Verdana" panose="020B0604030504040204" pitchFamily="34" charset="0"/>
                        <a:ea typeface="Verdana" panose="020B060403050404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latin typeface="Verdana" panose="020B0604030504040204" pitchFamily="34" charset="0"/>
                          <a:ea typeface="Verdana" panose="020B0604030504040204" pitchFamily="34" charset="0"/>
                        </a:rPr>
                        <a:t>dominion </a:t>
                      </a:r>
                      <a:r>
                        <a:rPr lang="en-US" sz="1800" b="0" dirty="0">
                          <a:solidFill>
                            <a:schemeClr val="accent4"/>
                          </a:solidFill>
                          <a:latin typeface="Verdana" panose="020B0604030504040204" pitchFamily="34" charset="0"/>
                          <a:ea typeface="Verdana" panose="020B0604030504040204" pitchFamily="34" charset="0"/>
                        </a:rPr>
                        <a:t>               </a:t>
                      </a:r>
                      <a:r>
                        <a:rPr lang="en-US" sz="1400" b="0" dirty="0">
                          <a:latin typeface="Verdana" panose="020B0604030504040204" pitchFamily="34" charset="0"/>
                          <a:ea typeface="Verdana" panose="020B0604030504040204" pitchFamily="34" charset="0"/>
                        </a:rPr>
                        <a:t>1:21</a:t>
                      </a:r>
                      <a:endParaRPr lang="en-US" sz="1800" b="0" dirty="0">
                        <a:latin typeface="Verdana" panose="020B0604030504040204" pitchFamily="34" charset="0"/>
                        <a:ea typeface="Verdana" panose="020B060403050404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solidFill>
                            <a:schemeClr val="bg1"/>
                          </a:solidFill>
                          <a:latin typeface="Verdana" panose="020B0604030504040204" pitchFamily="34" charset="0"/>
                          <a:ea typeface="Verdana" panose="020B0604030504040204" pitchFamily="34" charset="0"/>
                        </a:rPr>
                        <a:t>preached           </a:t>
                      </a:r>
                      <a:r>
                        <a:rPr lang="en-US" sz="1400" b="0" dirty="0">
                          <a:solidFill>
                            <a:schemeClr val="bg1"/>
                          </a:solidFill>
                          <a:latin typeface="Verdana" panose="020B0604030504040204" pitchFamily="34" charset="0"/>
                          <a:ea typeface="Verdana" panose="020B0604030504040204" pitchFamily="34" charset="0"/>
                        </a:rPr>
                        <a:t>2:17</a:t>
                      </a:r>
                      <a:endParaRPr lang="en-US" sz="1800" b="0" dirty="0">
                        <a:latin typeface="Verdana" panose="020B0604030504040204" pitchFamily="34" charset="0"/>
                        <a:ea typeface="Verdana" panose="020B0604030504040204" pitchFamily="34" charset="0"/>
                      </a:endParaRPr>
                    </a:p>
                  </a:txBody>
                  <a:tcPr>
                    <a:solidFill>
                      <a:schemeClr val="tx2"/>
                    </a:solidFill>
                  </a:tcPr>
                </a:tc>
                <a:tc>
                  <a:txBody>
                    <a:bodyPr/>
                    <a:lstStyle/>
                    <a:p>
                      <a:r>
                        <a:rPr lang="en-US" sz="1800" b="0" dirty="0">
                          <a:latin typeface="Verdana" panose="020B0604030504040204" pitchFamily="34" charset="0"/>
                          <a:ea typeface="Verdana" panose="020B0604030504040204" pitchFamily="34" charset="0"/>
                        </a:rPr>
                        <a:t>rooted/grounded      </a:t>
                      </a:r>
                      <a:r>
                        <a:rPr lang="en-US" sz="1400" b="0" dirty="0">
                          <a:latin typeface="Verdana" panose="020B0604030504040204" pitchFamily="34" charset="0"/>
                          <a:ea typeface="Verdana" panose="020B0604030504040204" pitchFamily="34" charset="0"/>
                        </a:rPr>
                        <a:t>3:17</a:t>
                      </a:r>
                      <a:endParaRPr lang="en-US" sz="1800" b="0" dirty="0">
                        <a:latin typeface="Verdana" panose="020B0604030504040204" pitchFamily="34" charset="0"/>
                        <a:ea typeface="Verdana" panose="020B0604030504040204" pitchFamily="34" charset="0"/>
                      </a:endParaRPr>
                    </a:p>
                  </a:txBody>
                  <a:tcPr/>
                </a:tc>
                <a:extLst>
                  <a:ext uri="{0D108BD9-81ED-4DB2-BD59-A6C34878D82A}">
                    <a16:rowId xmlns:a16="http://schemas.microsoft.com/office/drawing/2014/main" val="2098918014"/>
                  </a:ext>
                </a:extLst>
              </a:tr>
              <a:tr h="293297">
                <a:tc>
                  <a:txBody>
                    <a:bodyPr/>
                    <a:lstStyle/>
                    <a:p>
                      <a:r>
                        <a:rPr kumimoji="0" lang="en-US" sz="1800" b="0" i="0" u="none" strike="noStrike" kern="120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mn-cs"/>
                        </a:rPr>
                        <a:t>adoption                   </a:t>
                      </a:r>
                      <a:r>
                        <a:rPr kumimoji="0" lang="en-US" sz="1400" b="0" i="0" u="none" strike="noStrike" kern="120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mn-cs"/>
                        </a:rPr>
                        <a:t>1:5</a:t>
                      </a:r>
                      <a:endParaRPr lang="en-US" sz="1800" b="0" dirty="0">
                        <a:latin typeface="Verdana" panose="020B0604030504040204" pitchFamily="34" charset="0"/>
                        <a:ea typeface="Verdana" panose="020B0604030504040204" pitchFamily="34" charset="0"/>
                      </a:endParaRPr>
                    </a:p>
                  </a:txBody>
                  <a:tcPr>
                    <a:solidFill>
                      <a:schemeClr val="accent1">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u="none" dirty="0">
                          <a:latin typeface="Verdana" panose="020B0604030504040204" pitchFamily="34" charset="0"/>
                          <a:ea typeface="Verdana" panose="020B0604030504040204" pitchFamily="34" charset="0"/>
                        </a:rPr>
                        <a:t>church (</a:t>
                      </a:r>
                      <a:r>
                        <a:rPr lang="en-US" sz="1800" b="1" u="none" dirty="0">
                          <a:latin typeface="Verdana" panose="020B0604030504040204" pitchFamily="34" charset="0"/>
                          <a:ea typeface="Verdana" panose="020B0604030504040204" pitchFamily="34" charset="0"/>
                        </a:rPr>
                        <a:t>*3x</a:t>
                      </a:r>
                      <a:r>
                        <a:rPr lang="en-US" sz="1800" b="0" u="none" dirty="0">
                          <a:latin typeface="Verdana" panose="020B0604030504040204" pitchFamily="34" charset="0"/>
                          <a:ea typeface="Verdana" panose="020B0604030504040204" pitchFamily="34" charset="0"/>
                        </a:rPr>
                        <a:t>)          </a:t>
                      </a:r>
                      <a:r>
                        <a:rPr lang="en-US" sz="1400" b="0" u="none" dirty="0">
                          <a:latin typeface="Verdana" panose="020B0604030504040204" pitchFamily="34" charset="0"/>
                          <a:ea typeface="Verdana" panose="020B0604030504040204" pitchFamily="34" charset="0"/>
                        </a:rPr>
                        <a:t>1:22</a:t>
                      </a:r>
                    </a:p>
                  </a:txBody>
                  <a:tcPr>
                    <a:solidFill>
                      <a:schemeClr val="accent1">
                        <a:lumMod val="20000"/>
                        <a:lumOff val="80000"/>
                      </a:schemeClr>
                    </a:solidFill>
                  </a:tcPr>
                </a:tc>
                <a:tc>
                  <a:txBody>
                    <a:bodyPr/>
                    <a:lstStyle/>
                    <a:p>
                      <a:r>
                        <a:rPr lang="en-US" sz="1800" b="0" dirty="0">
                          <a:latin typeface="Verdana" panose="020B0604030504040204" pitchFamily="34" charset="0"/>
                          <a:ea typeface="Verdana" panose="020B0604030504040204" pitchFamily="34" charset="0"/>
                        </a:rPr>
                        <a:t>access (2x)       </a:t>
                      </a:r>
                      <a:r>
                        <a:rPr lang="en-US" sz="1400" b="0" dirty="0">
                          <a:latin typeface="Verdana" panose="020B0604030504040204" pitchFamily="34" charset="0"/>
                          <a:ea typeface="Verdana" panose="020B0604030504040204" pitchFamily="34" charset="0"/>
                        </a:rPr>
                        <a:t>2:18</a:t>
                      </a:r>
                      <a:endParaRPr lang="en-US" sz="1800" b="0" dirty="0">
                        <a:latin typeface="Verdana" panose="020B0604030504040204" pitchFamily="34" charset="0"/>
                        <a:ea typeface="Verdana" panose="020B0604030504040204" pitchFamily="34" charset="0"/>
                      </a:endParaRPr>
                    </a:p>
                  </a:txBody>
                  <a:tcPr>
                    <a:solidFill>
                      <a:schemeClr val="accent1">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comprehend             </a:t>
                      </a:r>
                      <a:r>
                        <a:rPr kumimoji="0" lang="en-US" sz="14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3:18</a:t>
                      </a:r>
                      <a:endParaRPr kumimoji="0" lang="en-US"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endParaRPr>
                    </a:p>
                  </a:txBody>
                  <a:tcPr>
                    <a:solidFill>
                      <a:schemeClr val="accent1">
                        <a:lumMod val="20000"/>
                        <a:lumOff val="80000"/>
                      </a:schemeClr>
                    </a:solidFill>
                  </a:tcPr>
                </a:tc>
                <a:extLst>
                  <a:ext uri="{0D108BD9-81ED-4DB2-BD59-A6C34878D82A}">
                    <a16:rowId xmlns:a16="http://schemas.microsoft.com/office/drawing/2014/main" val="2570120220"/>
                  </a:ext>
                </a:extLst>
              </a:tr>
              <a:tr h="284588">
                <a:tc>
                  <a:txBody>
                    <a:bodyPr/>
                    <a:lstStyle/>
                    <a:p>
                      <a:r>
                        <a:rPr lang="en-US" sz="1800" b="0" dirty="0">
                          <a:latin typeface="Verdana" panose="020B0604030504040204" pitchFamily="34" charset="0"/>
                          <a:ea typeface="Verdana" panose="020B0604030504040204" pitchFamily="34" charset="0"/>
                        </a:rPr>
                        <a:t>praise </a:t>
                      </a:r>
                      <a:r>
                        <a:rPr lang="en-US" sz="1400" b="0" dirty="0">
                          <a:latin typeface="Verdana" panose="020B0604030504040204" pitchFamily="34" charset="0"/>
                          <a:ea typeface="Verdana" panose="020B0604030504040204" pitchFamily="34" charset="0"/>
                        </a:rPr>
                        <a:t>(3x)/</a:t>
                      </a:r>
                      <a:r>
                        <a:rPr lang="en-US" sz="1800" b="0" dirty="0">
                          <a:latin typeface="Verdana" panose="020B0604030504040204" pitchFamily="34" charset="0"/>
                          <a:ea typeface="Verdana" panose="020B0604030504040204" pitchFamily="34" charset="0"/>
                        </a:rPr>
                        <a:t>glory (</a:t>
                      </a:r>
                      <a:r>
                        <a:rPr lang="en-US" sz="1800" b="1" dirty="0">
                          <a:latin typeface="Verdana" panose="020B0604030504040204" pitchFamily="34" charset="0"/>
                          <a:ea typeface="Verdana" panose="020B0604030504040204" pitchFamily="34" charset="0"/>
                        </a:rPr>
                        <a:t>8x</a:t>
                      </a:r>
                      <a:r>
                        <a:rPr lang="en-US" sz="1800" b="0" dirty="0">
                          <a:latin typeface="Verdana" panose="020B0604030504040204" pitchFamily="34" charset="0"/>
                          <a:ea typeface="Verdana" panose="020B0604030504040204" pitchFamily="34" charset="0"/>
                        </a:rPr>
                        <a:t>) </a:t>
                      </a:r>
                      <a:r>
                        <a:rPr lang="en-US" sz="1400" b="0" dirty="0">
                          <a:latin typeface="Verdana" panose="020B0604030504040204" pitchFamily="34" charset="0"/>
                          <a:ea typeface="Verdana" panose="020B0604030504040204" pitchFamily="34" charset="0"/>
                        </a:rPr>
                        <a:t>1:6</a:t>
                      </a:r>
                      <a:endParaRPr lang="en-US" sz="1800" b="0" dirty="0">
                        <a:latin typeface="Verdana" panose="020B0604030504040204" pitchFamily="34" charset="0"/>
                        <a:ea typeface="Verdana" panose="020B060403050404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u="sng">
                          <a:latin typeface="Verdana" panose="020B0604030504040204" pitchFamily="34" charset="0"/>
                          <a:ea typeface="Verdana" panose="020B0604030504040204" pitchFamily="34" charset="0"/>
                        </a:rPr>
                        <a:t>SIT</a:t>
                      </a:r>
                      <a:r>
                        <a:rPr lang="en-US" sz="1800" b="1" u="none">
                          <a:latin typeface="Verdana" panose="020B0604030504040204" pitchFamily="34" charset="0"/>
                          <a:ea typeface="Verdana" panose="020B0604030504040204" pitchFamily="34" charset="0"/>
                        </a:rPr>
                        <a:t> </a:t>
                      </a:r>
                      <a:r>
                        <a:rPr lang="en-US" sz="1400" b="0" u="none">
                          <a:latin typeface="Verdana" panose="020B0604030504040204" pitchFamily="34" charset="0"/>
                          <a:ea typeface="Verdana" panose="020B0604030504040204" pitchFamily="34" charset="0"/>
                        </a:rPr>
                        <a:t>2:1-10</a:t>
                      </a:r>
                      <a:endParaRPr lang="en-US" sz="1400" b="0" u="none" dirty="0">
                        <a:latin typeface="Verdana" panose="020B0604030504040204" pitchFamily="34" charset="0"/>
                        <a:ea typeface="Verdana" panose="020B060403050404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solidFill>
                            <a:schemeClr val="bg1"/>
                          </a:solidFill>
                          <a:latin typeface="Verdana" panose="020B0604030504040204" pitchFamily="34" charset="0"/>
                          <a:ea typeface="Verdana" panose="020B0604030504040204" pitchFamily="34" charset="0"/>
                        </a:rPr>
                        <a:t>ordained           </a:t>
                      </a:r>
                      <a:r>
                        <a:rPr lang="en-US" sz="1400" b="0" dirty="0">
                          <a:solidFill>
                            <a:schemeClr val="bg1"/>
                          </a:solidFill>
                          <a:latin typeface="Verdana" panose="020B0604030504040204" pitchFamily="34" charset="0"/>
                          <a:ea typeface="Verdana" panose="020B0604030504040204" pitchFamily="34" charset="0"/>
                        </a:rPr>
                        <a:t>2:20</a:t>
                      </a:r>
                      <a:endParaRPr lang="en-US" sz="1800" b="0" dirty="0">
                        <a:solidFill>
                          <a:schemeClr val="bg1"/>
                        </a:solidFill>
                        <a:latin typeface="Verdana" panose="020B0604030504040204" pitchFamily="34" charset="0"/>
                        <a:ea typeface="Verdana" panose="020B060403050404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latin typeface="Verdana" panose="020B0604030504040204" pitchFamily="34" charset="0"/>
                          <a:ea typeface="Verdana" panose="020B0604030504040204" pitchFamily="34" charset="0"/>
                        </a:rPr>
                        <a:t>breadth/length         </a:t>
                      </a:r>
                      <a:r>
                        <a:rPr lang="en-US" sz="1400" b="0" dirty="0">
                          <a:latin typeface="Verdana" panose="020B0604030504040204" pitchFamily="34" charset="0"/>
                          <a:ea typeface="Verdana" panose="020B0604030504040204" pitchFamily="34" charset="0"/>
                        </a:rPr>
                        <a:t>3:18</a:t>
                      </a:r>
                      <a:endParaRPr lang="en-US" sz="1800" b="0" dirty="0">
                        <a:latin typeface="Verdana" panose="020B0604030504040204" pitchFamily="34" charset="0"/>
                        <a:ea typeface="Verdana" panose="020B0604030504040204" pitchFamily="34" charset="0"/>
                      </a:endParaRP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88292574"/>
                  </a:ext>
                </a:extLst>
              </a:tr>
              <a:tr h="2945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latin typeface="Verdana" panose="020B0604030504040204" pitchFamily="34" charset="0"/>
                          <a:ea typeface="Verdana" panose="020B0604030504040204" pitchFamily="34" charset="0"/>
                        </a:rPr>
                        <a:t>rich/es (</a:t>
                      </a:r>
                      <a:r>
                        <a:rPr lang="en-US" sz="1800" b="1" dirty="0">
                          <a:latin typeface="Verdana" panose="020B0604030504040204" pitchFamily="34" charset="0"/>
                          <a:ea typeface="Verdana" panose="020B0604030504040204" pitchFamily="34" charset="0"/>
                        </a:rPr>
                        <a:t>6x</a:t>
                      </a:r>
                      <a:r>
                        <a:rPr lang="en-US" sz="1800" b="0" dirty="0">
                          <a:latin typeface="Verdana" panose="020B0604030504040204" pitchFamily="34" charset="0"/>
                          <a:ea typeface="Verdana" panose="020B0604030504040204" pitchFamily="34" charset="0"/>
                        </a:rPr>
                        <a:t>)              </a:t>
                      </a:r>
                      <a:r>
                        <a:rPr lang="en-US" sz="1400" b="0" dirty="0">
                          <a:latin typeface="Verdana" panose="020B0604030504040204" pitchFamily="34" charset="0"/>
                          <a:ea typeface="Verdana" panose="020B0604030504040204" pitchFamily="34" charset="0"/>
                        </a:rPr>
                        <a:t>1:7</a:t>
                      </a:r>
                      <a:endParaRPr lang="en-US" sz="1800" b="0" dirty="0">
                        <a:latin typeface="Verdana" panose="020B0604030504040204" pitchFamily="34" charset="0"/>
                        <a:ea typeface="Verdana" panose="020B060403050404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latin typeface="Verdana" panose="020B0604030504040204" pitchFamily="34" charset="0"/>
                          <a:ea typeface="Verdana" panose="020B0604030504040204" pitchFamily="34" charset="0"/>
                        </a:rPr>
                        <a:t>quickened                </a:t>
                      </a:r>
                      <a:r>
                        <a:rPr lang="en-US" sz="1400" b="0" dirty="0">
                          <a:latin typeface="Verdana" panose="020B0604030504040204" pitchFamily="34" charset="0"/>
                          <a:ea typeface="Verdana" panose="020B0604030504040204" pitchFamily="34" charset="0"/>
                        </a:rPr>
                        <a:t>2:1</a:t>
                      </a:r>
                      <a:endParaRPr lang="en-US" sz="1800" b="0" dirty="0">
                        <a:latin typeface="Verdana" panose="020B0604030504040204" pitchFamily="34" charset="0"/>
                        <a:ea typeface="Verdana" panose="020B060403050404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solidFill>
                            <a:schemeClr val="bg1"/>
                          </a:solidFill>
                          <a:latin typeface="Verdana" panose="020B0604030504040204" pitchFamily="34" charset="0"/>
                          <a:ea typeface="Verdana" panose="020B0604030504040204" pitchFamily="34" charset="0"/>
                        </a:rPr>
                        <a:t>building            </a:t>
                      </a:r>
                      <a:r>
                        <a:rPr lang="en-US" sz="1400" b="0" dirty="0">
                          <a:solidFill>
                            <a:schemeClr val="bg1"/>
                          </a:solidFill>
                          <a:latin typeface="Verdana" panose="020B0604030504040204" pitchFamily="34" charset="0"/>
                          <a:ea typeface="Verdana" panose="020B0604030504040204" pitchFamily="34" charset="0"/>
                        </a:rPr>
                        <a:t>2:21</a:t>
                      </a:r>
                      <a:endParaRPr lang="en-US" sz="1800" b="0" dirty="0">
                        <a:latin typeface="Verdana" panose="020B0604030504040204" pitchFamily="34" charset="0"/>
                        <a:ea typeface="Verdana" panose="020B060403050404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solidFill>
                            <a:schemeClr val="bg1"/>
                          </a:solidFill>
                          <a:latin typeface="Verdana" panose="020B0604030504040204" pitchFamily="34" charset="0"/>
                          <a:ea typeface="Verdana" panose="020B0604030504040204" pitchFamily="34" charset="0"/>
                        </a:rPr>
                        <a:t>depth/height            </a:t>
                      </a:r>
                      <a:r>
                        <a:rPr lang="en-US" sz="1400" b="0" dirty="0">
                          <a:solidFill>
                            <a:schemeClr val="bg1"/>
                          </a:solidFill>
                          <a:latin typeface="Verdana" panose="020B0604030504040204" pitchFamily="34" charset="0"/>
                          <a:ea typeface="Verdana" panose="020B0604030504040204" pitchFamily="34" charset="0"/>
                        </a:rPr>
                        <a:t>3:18</a:t>
                      </a:r>
                      <a:endParaRPr lang="en-US" sz="1800" b="0" dirty="0">
                        <a:solidFill>
                          <a:schemeClr val="bg1"/>
                        </a:solidFill>
                        <a:latin typeface="Verdana" panose="020B0604030504040204" pitchFamily="34" charset="0"/>
                        <a:ea typeface="Verdana" panose="020B0604030504040204" pitchFamily="34" charset="0"/>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01464654"/>
                  </a:ext>
                </a:extLst>
              </a:tr>
              <a:tr h="1858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latin typeface="Verdana" panose="020B0604030504040204" pitchFamily="34" charset="0"/>
                          <a:ea typeface="Verdana" panose="020B0604030504040204" pitchFamily="34" charset="0"/>
                        </a:rPr>
                        <a:t>abounded/prudence   </a:t>
                      </a:r>
                      <a:r>
                        <a:rPr lang="en-US" sz="1400" b="0" dirty="0">
                          <a:latin typeface="Verdana" panose="020B0604030504040204" pitchFamily="34" charset="0"/>
                          <a:ea typeface="Verdana" panose="020B0604030504040204" pitchFamily="34" charset="0"/>
                        </a:rPr>
                        <a:t>1:8</a:t>
                      </a:r>
                      <a:endParaRPr lang="en-US" sz="1800" b="0" dirty="0">
                        <a:latin typeface="Verdana" panose="020B0604030504040204" pitchFamily="34" charset="0"/>
                        <a:ea typeface="Verdana" panose="020B060403050404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a:latin typeface="Verdana" panose="020B0604030504040204" pitchFamily="34" charset="0"/>
                          <a:ea typeface="Verdana" panose="020B0604030504040204" pitchFamily="34" charset="0"/>
                        </a:rPr>
                        <a:t>prince </a:t>
                      </a:r>
                      <a:r>
                        <a:rPr lang="en-US" sz="1400" b="0">
                          <a:solidFill>
                            <a:srgbClr val="0070C0"/>
                          </a:solidFill>
                          <a:latin typeface="Verdana" panose="020B0604030504040204" pitchFamily="34" charset="0"/>
                          <a:ea typeface="Verdana" panose="020B0604030504040204" pitchFamily="34" charset="0"/>
                        </a:rPr>
                        <a:t>/under the king/   </a:t>
                      </a:r>
                      <a:r>
                        <a:rPr lang="en-US" sz="1400" b="0">
                          <a:solidFill>
                            <a:schemeClr val="bg1"/>
                          </a:solidFill>
                          <a:latin typeface="Verdana" panose="020B0604030504040204" pitchFamily="34" charset="0"/>
                          <a:ea typeface="Verdana" panose="020B0604030504040204" pitchFamily="34" charset="0"/>
                        </a:rPr>
                        <a:t>2:2</a:t>
                      </a:r>
                      <a:endParaRPr lang="en-US" sz="1800" b="0" dirty="0">
                        <a:solidFill>
                          <a:schemeClr val="bg1"/>
                        </a:solidFill>
                        <a:latin typeface="Verdana" panose="020B0604030504040204" pitchFamily="34" charset="0"/>
                        <a:ea typeface="Verdana" panose="020B060403050404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u="sng" dirty="0">
                          <a:latin typeface="Verdana" panose="020B0604030504040204" pitchFamily="34" charset="0"/>
                          <a:ea typeface="Verdana" panose="020B0604030504040204" pitchFamily="34" charset="0"/>
                        </a:rPr>
                        <a:t>MYSTERY</a:t>
                      </a:r>
                      <a:r>
                        <a:rPr lang="en-US" sz="1800" b="0" u="none" dirty="0">
                          <a:latin typeface="Verdana" panose="020B0604030504040204" pitchFamily="34" charset="0"/>
                          <a:ea typeface="Verdana" panose="020B0604030504040204" pitchFamily="34" charset="0"/>
                        </a:rPr>
                        <a:t> </a:t>
                      </a:r>
                      <a:r>
                        <a:rPr lang="en-US" sz="1200" b="0" u="none" dirty="0">
                          <a:latin typeface="Verdana" panose="020B0604030504040204" pitchFamily="34" charset="0"/>
                          <a:ea typeface="Verdana" panose="020B0604030504040204" pitchFamily="34" charset="0"/>
                        </a:rPr>
                        <a:t>(4x) </a:t>
                      </a:r>
                      <a:r>
                        <a:rPr lang="en-US" sz="1400" b="0" u="none" dirty="0">
                          <a:latin typeface="Verdana" panose="020B0604030504040204" pitchFamily="34" charset="0"/>
                          <a:ea typeface="Verdana" panose="020B0604030504040204" pitchFamily="34" charset="0"/>
                        </a:rPr>
                        <a:t>3:1-13</a:t>
                      </a:r>
                      <a:endParaRPr lang="en-US" sz="1800" b="0" u="none" dirty="0">
                        <a:latin typeface="Verdana" panose="020B0604030504040204" pitchFamily="34" charset="0"/>
                        <a:ea typeface="Verdana" panose="020B0604030504040204" pitchFamily="34" charset="0"/>
                      </a:endParaRPr>
                    </a:p>
                  </a:txBody>
                  <a:tcPr>
                    <a:lnR w="12700" cap="flat" cmpd="sng" algn="ctr">
                      <a:solidFill>
                        <a:schemeClr val="tx1"/>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sng"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PRAY/SUPPICATE</a:t>
                      </a:r>
                      <a:r>
                        <a:rPr kumimoji="0" lang="en-US" sz="16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 </a:t>
                      </a:r>
                      <a:r>
                        <a:rPr kumimoji="0" lang="en-US" sz="14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6:18-20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86443197"/>
                  </a:ext>
                </a:extLst>
              </a:tr>
              <a:tr h="34063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latin typeface="Verdana" panose="020B0604030504040204" pitchFamily="34" charset="0"/>
                          <a:ea typeface="Verdana" panose="020B0604030504040204" pitchFamily="34" charset="0"/>
                        </a:rPr>
                        <a:t>purpose(d) (</a:t>
                      </a:r>
                      <a:r>
                        <a:rPr lang="en-US" sz="1800" b="1" dirty="0">
                          <a:latin typeface="Verdana" panose="020B0604030504040204" pitchFamily="34" charset="0"/>
                          <a:ea typeface="Verdana" panose="020B0604030504040204" pitchFamily="34" charset="0"/>
                        </a:rPr>
                        <a:t>4x</a:t>
                      </a:r>
                      <a:r>
                        <a:rPr lang="en-US" sz="1800" b="0" dirty="0">
                          <a:latin typeface="Verdana" panose="020B0604030504040204" pitchFamily="34" charset="0"/>
                          <a:ea typeface="Verdana" panose="020B0604030504040204" pitchFamily="34" charset="0"/>
                        </a:rPr>
                        <a:t>)        </a:t>
                      </a:r>
                      <a:r>
                        <a:rPr lang="en-US" sz="1400" b="0" dirty="0">
                          <a:latin typeface="Verdana" panose="020B0604030504040204" pitchFamily="34" charset="0"/>
                          <a:ea typeface="Verdana" panose="020B0604030504040204" pitchFamily="34" charset="0"/>
                        </a:rPr>
                        <a:t>1:9</a:t>
                      </a:r>
                      <a:endParaRPr lang="en-US" sz="1800" b="0" dirty="0">
                        <a:latin typeface="Verdana" panose="020B0604030504040204" pitchFamily="34" charset="0"/>
                        <a:ea typeface="Verdana" panose="020B060403050404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latin typeface="Verdana" panose="020B0604030504040204" pitchFamily="34" charset="0"/>
                          <a:ea typeface="Verdana" panose="020B0604030504040204" pitchFamily="34" charset="0"/>
                        </a:rPr>
                        <a:t>of the </a:t>
                      </a:r>
                      <a:r>
                        <a:rPr lang="en-US" sz="1800" b="0" dirty="0">
                          <a:solidFill>
                            <a:schemeClr val="bg1"/>
                          </a:solidFill>
                          <a:latin typeface="Verdana" panose="020B0604030504040204" pitchFamily="34" charset="0"/>
                          <a:ea typeface="Verdana" panose="020B0604030504040204" pitchFamily="34" charset="0"/>
                        </a:rPr>
                        <a:t>air                   </a:t>
                      </a:r>
                      <a:r>
                        <a:rPr lang="en-US" sz="1400" b="0" dirty="0">
                          <a:solidFill>
                            <a:schemeClr val="bg1"/>
                          </a:solidFill>
                          <a:latin typeface="Verdana" panose="020B0604030504040204" pitchFamily="34" charset="0"/>
                          <a:ea typeface="Verdana" panose="020B0604030504040204" pitchFamily="34" charset="0"/>
                        </a:rPr>
                        <a:t>2:2</a:t>
                      </a:r>
                      <a:endParaRPr lang="en-US" sz="1800" b="0" dirty="0">
                        <a:solidFill>
                          <a:schemeClr val="bg1"/>
                        </a:solidFill>
                        <a:latin typeface="Verdana" panose="020B0604030504040204" pitchFamily="34" charset="0"/>
                        <a:ea typeface="Verdana" panose="020B060403050404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latin typeface="Verdana" panose="020B0604030504040204" pitchFamily="34" charset="0"/>
                          <a:ea typeface="Verdana" panose="020B0604030504040204" pitchFamily="34" charset="0"/>
                        </a:rPr>
                        <a:t>read                   </a:t>
                      </a:r>
                      <a:r>
                        <a:rPr lang="en-US" sz="1400" b="0" dirty="0">
                          <a:latin typeface="Verdana" panose="020B0604030504040204" pitchFamily="34" charset="0"/>
                          <a:ea typeface="Verdana" panose="020B0604030504040204" pitchFamily="34" charset="0"/>
                        </a:rPr>
                        <a:t>3:4 </a:t>
                      </a:r>
                      <a:endParaRPr lang="en-US" sz="1800" b="0" dirty="0">
                        <a:latin typeface="Verdana" panose="020B0604030504040204" pitchFamily="34" charset="0"/>
                        <a:ea typeface="Verdana" panose="020B0604030504040204" pitchFamily="34" charset="0"/>
                      </a:endParaRPr>
                    </a:p>
                  </a:txBody>
                  <a:tcPr>
                    <a:lnR w="12700" cap="flat" cmpd="sng" algn="ctr">
                      <a:solidFill>
                        <a:schemeClr val="tx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latin typeface="Verdana" panose="020B0604030504040204" pitchFamily="34" charset="0"/>
                          <a:ea typeface="Verdana" panose="020B0604030504040204" pitchFamily="34" charset="0"/>
                        </a:rPr>
                        <a:t>perseverance</a:t>
                      </a:r>
                      <a:r>
                        <a:rPr lang="en-US" sz="1400" b="0" dirty="0">
                          <a:latin typeface="Verdana" panose="020B0604030504040204" pitchFamily="34" charset="0"/>
                          <a:ea typeface="Verdana" panose="020B0604030504040204" pitchFamily="34" charset="0"/>
                        </a:rPr>
                        <a:t>               6:18</a:t>
                      </a:r>
                      <a:endParaRPr lang="en-US" sz="1800" b="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77512918"/>
                  </a:ext>
                </a:extLst>
              </a:tr>
              <a:tr h="30064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latin typeface="Verdana" panose="020B0604030504040204" pitchFamily="34" charset="0"/>
                          <a:ea typeface="Verdana" panose="020B0604030504040204" pitchFamily="34" charset="0"/>
                        </a:rPr>
                        <a:t>dispensation (2x)     </a:t>
                      </a:r>
                      <a:r>
                        <a:rPr lang="en-US" sz="1400" b="0" dirty="0">
                          <a:latin typeface="Verdana" panose="020B0604030504040204" pitchFamily="34" charset="0"/>
                          <a:ea typeface="Verdana" panose="020B0604030504040204" pitchFamily="34" charset="0"/>
                        </a:rPr>
                        <a:t>1:10</a:t>
                      </a:r>
                      <a:endParaRPr lang="en-US" sz="1800" b="0" dirty="0">
                        <a:solidFill>
                          <a:schemeClr val="bg1"/>
                        </a:solidFill>
                        <a:latin typeface="Verdana" panose="020B0604030504040204" pitchFamily="34" charset="0"/>
                        <a:ea typeface="Verdana" panose="020B060403050404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saved (2x)               </a:t>
                      </a:r>
                      <a:r>
                        <a:rPr kumimoji="0" lang="en-US" sz="14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2:5</a:t>
                      </a:r>
                      <a:endParaRPr lang="en-US" sz="1800" b="0" dirty="0">
                        <a:solidFill>
                          <a:schemeClr val="bg1"/>
                        </a:solidFill>
                        <a:latin typeface="Verdana" panose="020B0604030504040204" pitchFamily="34" charset="0"/>
                        <a:ea typeface="Verdana" panose="020B060403050404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latin typeface="Verdana" panose="020B0604030504040204" pitchFamily="34" charset="0"/>
                          <a:ea typeface="Verdana" panose="020B0604030504040204" pitchFamily="34" charset="0"/>
                        </a:rPr>
                        <a:t>unsearchable      </a:t>
                      </a:r>
                      <a:r>
                        <a:rPr lang="en-US" sz="1400" b="0" dirty="0">
                          <a:latin typeface="Verdana" panose="020B0604030504040204" pitchFamily="34" charset="0"/>
                          <a:ea typeface="Verdana" panose="020B0604030504040204" pitchFamily="34" charset="0"/>
                        </a:rPr>
                        <a:t>3:8</a:t>
                      </a:r>
                      <a:endParaRPr lang="en-US" sz="1800" b="0" dirty="0">
                        <a:latin typeface="Verdana" panose="020B0604030504040204" pitchFamily="34" charset="0"/>
                        <a:ea typeface="Verdana" panose="020B0604030504040204" pitchFamily="34" charset="0"/>
                      </a:endParaRPr>
                    </a:p>
                  </a:txBody>
                  <a:tcPr>
                    <a:lnR w="12700" cap="flat" cmpd="sng" algn="ctr">
                      <a:solidFill>
                        <a:schemeClr val="tx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mn-cs"/>
                        </a:rPr>
                        <a:t>watching                  </a:t>
                      </a:r>
                      <a:r>
                        <a:rPr kumimoji="0" lang="en-US" sz="1400" b="0" i="0" u="none" strike="noStrike" kern="120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mn-cs"/>
                        </a:rPr>
                        <a:t>6:18</a:t>
                      </a:r>
                      <a:endParaRPr kumimoji="0" lang="en-US" sz="18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08754403"/>
                  </a:ext>
                </a:extLst>
              </a:tr>
              <a:tr h="23109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u="sng" dirty="0">
                          <a:solidFill>
                            <a:schemeClr val="bg1"/>
                          </a:solidFill>
                          <a:latin typeface="Verdana" panose="020B0604030504040204" pitchFamily="34" charset="0"/>
                          <a:ea typeface="Verdana" panose="020B0604030504040204" pitchFamily="34" charset="0"/>
                        </a:rPr>
                        <a:t>PRAYER</a:t>
                      </a:r>
                      <a:r>
                        <a:rPr lang="en-US" sz="1800" b="1" u="none" dirty="0">
                          <a:solidFill>
                            <a:schemeClr val="bg1"/>
                          </a:solidFill>
                          <a:latin typeface="Verdana" panose="020B0604030504040204" pitchFamily="34" charset="0"/>
                          <a:ea typeface="Verdana" panose="020B0604030504040204" pitchFamily="34" charset="0"/>
                        </a:rPr>
                        <a:t> </a:t>
                      </a:r>
                      <a:r>
                        <a:rPr lang="en-US" sz="1600" b="0" u="none" dirty="0">
                          <a:solidFill>
                            <a:schemeClr val="bg1"/>
                          </a:solidFill>
                          <a:latin typeface="Verdana" panose="020B0604030504040204" pitchFamily="34" charset="0"/>
                          <a:ea typeface="Verdana" panose="020B0604030504040204" pitchFamily="34" charset="0"/>
                        </a:rPr>
                        <a:t>(</a:t>
                      </a:r>
                      <a:r>
                        <a:rPr lang="en-US" sz="1600" b="1" u="none" dirty="0">
                          <a:solidFill>
                            <a:schemeClr val="bg1"/>
                          </a:solidFill>
                          <a:latin typeface="Verdana" panose="020B0604030504040204" pitchFamily="34" charset="0"/>
                          <a:ea typeface="Verdana" panose="020B0604030504040204" pitchFamily="34" charset="0"/>
                        </a:rPr>
                        <a:t>5x</a:t>
                      </a:r>
                      <a:r>
                        <a:rPr lang="en-US" sz="1600" b="0" u="none" dirty="0">
                          <a:solidFill>
                            <a:schemeClr val="bg1"/>
                          </a:solidFill>
                          <a:latin typeface="Verdana" panose="020B0604030504040204" pitchFamily="34" charset="0"/>
                          <a:ea typeface="Verdana" panose="020B0604030504040204" pitchFamily="34" charset="0"/>
                        </a:rPr>
                        <a:t>) </a:t>
                      </a:r>
                      <a:r>
                        <a:rPr lang="en-US" sz="1400" b="0" u="none" dirty="0">
                          <a:solidFill>
                            <a:schemeClr val="bg1"/>
                          </a:solidFill>
                          <a:latin typeface="Verdana" panose="020B0604030504040204" pitchFamily="34" charset="0"/>
                          <a:ea typeface="Verdana" panose="020B0604030504040204" pitchFamily="34" charset="0"/>
                        </a:rPr>
                        <a:t>1:15-23</a:t>
                      </a:r>
                      <a:endParaRPr lang="en-US" sz="1800" b="0" u="none" dirty="0">
                        <a:solidFill>
                          <a:schemeClr val="bg1"/>
                        </a:solidFill>
                        <a:latin typeface="Verdana" panose="020B0604030504040204" pitchFamily="34" charset="0"/>
                        <a:ea typeface="Verdana" panose="020B060403050404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u="sng" dirty="0">
                          <a:solidFill>
                            <a:schemeClr val="bg1"/>
                          </a:solidFill>
                          <a:latin typeface="Verdana" panose="020B0604030504040204" pitchFamily="34" charset="0"/>
                          <a:ea typeface="Verdana" panose="020B0604030504040204" pitchFamily="34" charset="0"/>
                        </a:rPr>
                        <a:t>ONE</a:t>
                      </a:r>
                      <a:r>
                        <a:rPr lang="en-US" sz="1800" b="0" u="none" dirty="0">
                          <a:solidFill>
                            <a:schemeClr val="bg1"/>
                          </a:solidFill>
                          <a:latin typeface="Verdana" panose="020B0604030504040204" pitchFamily="34" charset="0"/>
                          <a:ea typeface="Verdana" panose="020B0604030504040204" pitchFamily="34" charset="0"/>
                        </a:rPr>
                        <a:t> </a:t>
                      </a:r>
                      <a:r>
                        <a:rPr lang="en-US" sz="1400" b="0" u="none" dirty="0">
                          <a:solidFill>
                            <a:schemeClr val="bg1"/>
                          </a:solidFill>
                          <a:latin typeface="Verdana" panose="020B0604030504040204" pitchFamily="34" charset="0"/>
                          <a:ea typeface="Verdana" panose="020B0604030504040204" pitchFamily="34" charset="0"/>
                        </a:rPr>
                        <a:t>2:11-22</a:t>
                      </a:r>
                      <a:endParaRPr lang="en-US" sz="1800" b="0" u="none" dirty="0">
                        <a:solidFill>
                          <a:schemeClr val="bg1"/>
                        </a:solidFill>
                        <a:latin typeface="Verdana" panose="020B0604030504040204" pitchFamily="34" charset="0"/>
                        <a:ea typeface="Verdana" panose="020B0604030504040204" pitchFamily="34" charset="0"/>
                      </a:endParaRPr>
                    </a:p>
                  </a:txBody>
                  <a:tcPr/>
                </a:tc>
                <a:tc>
                  <a:txBody>
                    <a:bodyPr/>
                    <a:lstStyle/>
                    <a:p>
                      <a:r>
                        <a:rPr lang="en-US" sz="1800" b="0" dirty="0">
                          <a:latin typeface="Verdana" panose="020B0604030504040204" pitchFamily="34" charset="0"/>
                          <a:ea typeface="Verdana" panose="020B0604030504040204" pitchFamily="34" charset="0"/>
                        </a:rPr>
                        <a:t>beginning           </a:t>
                      </a:r>
                      <a:r>
                        <a:rPr lang="en-US" sz="1400" b="0" dirty="0">
                          <a:latin typeface="Verdana" panose="020B0604030504040204" pitchFamily="34" charset="0"/>
                          <a:ea typeface="Verdana" panose="020B0604030504040204" pitchFamily="34" charset="0"/>
                        </a:rPr>
                        <a:t>3:9</a:t>
                      </a:r>
                      <a:endParaRPr lang="en-US" sz="1800" b="0" dirty="0">
                        <a:solidFill>
                          <a:schemeClr val="accent5"/>
                        </a:solidFill>
                        <a:latin typeface="Verdana" panose="020B0604030504040204" pitchFamily="34" charset="0"/>
                        <a:ea typeface="Verdana" panose="020B060403050404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latin typeface="Verdana" panose="020B0604030504040204" pitchFamily="34" charset="0"/>
                          <a:ea typeface="Verdana" panose="020B0604030504040204" pitchFamily="34" charset="0"/>
                        </a:rPr>
                        <a:t>utterance                 </a:t>
                      </a:r>
                      <a:r>
                        <a:rPr lang="en-US" sz="1400" b="0" dirty="0">
                          <a:latin typeface="Verdana" panose="020B0604030504040204" pitchFamily="34" charset="0"/>
                          <a:ea typeface="Verdana" panose="020B0604030504040204" pitchFamily="34" charset="0"/>
                        </a:rPr>
                        <a:t>6:19</a:t>
                      </a:r>
                      <a:endParaRPr lang="en-US" sz="1800" b="0" dirty="0">
                        <a:latin typeface="Verdana" panose="020B0604030504040204" pitchFamily="34" charset="0"/>
                        <a:ea typeface="Verdana" panose="020B0604030504040204" pitchFamily="34" charset="0"/>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8599717"/>
                  </a:ext>
                </a:extLst>
              </a:tr>
              <a:tr h="231093">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latin typeface="Verdana" panose="020B0604030504040204" pitchFamily="34" charset="0"/>
                        <a:ea typeface="Verdana" panose="020B060403050404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latin typeface="Verdana" panose="020B0604030504040204" pitchFamily="34" charset="0"/>
                          <a:ea typeface="Verdana" panose="020B0604030504040204" pitchFamily="34" charset="0"/>
                        </a:rPr>
                        <a:t>Notes:  1</a:t>
                      </a:r>
                      <a:r>
                        <a:rPr lang="en-US" sz="1400" b="0" baseline="30000" dirty="0">
                          <a:latin typeface="Verdana" panose="020B0604030504040204" pitchFamily="34" charset="0"/>
                          <a:ea typeface="Verdana" panose="020B0604030504040204" pitchFamily="34" charset="0"/>
                        </a:rPr>
                        <a:t>st</a:t>
                      </a:r>
                      <a:r>
                        <a:rPr lang="en-US" sz="1400" b="0" dirty="0">
                          <a:latin typeface="Verdana" panose="020B0604030504040204" pitchFamily="34" charset="0"/>
                          <a:ea typeface="Verdana" panose="020B0604030504040204" pitchFamily="34" charset="0"/>
                        </a:rPr>
                        <a:t> verse of 2 or more written (2x).  *All words are only in the sit posture except saints, heaven and church.</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latin typeface="Verdana" panose="020B0604030504040204" pitchFamily="34" charset="0"/>
                          <a:ea typeface="Verdana" panose="020B0604030504040204" pitchFamily="34" charset="0"/>
                        </a:rPr>
                        <a:t>Creation, salvation, and glory are unconditional works of God with the purpose of God’s glory. </a:t>
                      </a:r>
                      <a:endParaRPr lang="en-US" sz="1200" b="0" dirty="0">
                        <a:latin typeface="Verdana" panose="020B0604030504040204" pitchFamily="34" charset="0"/>
                        <a:ea typeface="Verdana" panose="020B0604030504040204" pitchFamily="34" charset="0"/>
                      </a:endParaRPr>
                    </a:p>
                  </a:txBody>
                  <a:tcPr>
                    <a:lnR w="12700" cap="flat" cmpd="sng" algn="ctr">
                      <a:solidFill>
                        <a:schemeClr val="tx1"/>
                      </a:solidFill>
                      <a:prstDash val="solid"/>
                      <a:round/>
                      <a:headEnd type="none" w="med" len="med"/>
                      <a:tailEnd type="none" w="med" len="med"/>
                    </a:lnR>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latin typeface="Verdana" panose="020B0604030504040204" pitchFamily="34" charset="0"/>
                        <a:ea typeface="Verdana" panose="020B0604030504040204" pitchFamily="34" charset="0"/>
                      </a:endParaRPr>
                    </a:p>
                  </a:txBody>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latin typeface="Verdana" panose="020B0604030504040204" pitchFamily="34" charset="0"/>
                        <a:ea typeface="Verdana" panose="020B0604030504040204" pitchFamily="34" charset="0"/>
                      </a:endParaRPr>
                    </a:p>
                  </a:txBody>
                  <a:tcPr>
                    <a:lnR w="12700" cap="flat" cmpd="sng" algn="ctr">
                      <a:solidFill>
                        <a:schemeClr val="tx1"/>
                      </a:solidFill>
                      <a:prstDash val="solid"/>
                      <a:round/>
                      <a:headEnd type="none" w="med" len="med"/>
                      <a:tailEnd type="none" w="med" len="med"/>
                    </a:lnR>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91942364"/>
                  </a:ext>
                </a:extLst>
              </a:tr>
            </a:tbl>
          </a:graphicData>
        </a:graphic>
      </p:graphicFrame>
    </p:spTree>
    <p:extLst>
      <p:ext uri="{BB962C8B-B14F-4D97-AF65-F5344CB8AC3E}">
        <p14:creationId xmlns:p14="http://schemas.microsoft.com/office/powerpoint/2010/main" val="32495114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C9B516A2-268B-9313-8281-9E5BDF8ECAD5}"/>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DB97A019-A658-6926-43A6-B5C1F63D5E2C}"/>
              </a:ext>
            </a:extLst>
          </p:cNvPr>
          <p:cNvSpPr txBox="1"/>
          <p:nvPr/>
        </p:nvSpPr>
        <p:spPr>
          <a:xfrm>
            <a:off x="37708" y="640927"/>
            <a:ext cx="12131126" cy="5098255"/>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                                                     </a:t>
            </a: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1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p:txBody>
      </p:sp>
      <p:sp>
        <p:nvSpPr>
          <p:cNvPr id="6" name="TextBox 5">
            <a:extLst>
              <a:ext uri="{FF2B5EF4-FFF2-40B4-BE49-F238E27FC236}">
                <a16:creationId xmlns:a16="http://schemas.microsoft.com/office/drawing/2014/main" id="{CB2CB48E-E033-4900-6435-97763AF1ED1C}"/>
              </a:ext>
            </a:extLst>
          </p:cNvPr>
          <p:cNvSpPr txBox="1"/>
          <p:nvPr/>
        </p:nvSpPr>
        <p:spPr>
          <a:xfrm>
            <a:off x="0" y="174267"/>
            <a:ext cx="12131126" cy="369332"/>
          </a:xfrm>
          <a:prstGeom prst="rect">
            <a:avLst/>
          </a:prstGeom>
          <a:solidFill>
            <a:schemeClr val="bg1"/>
          </a:solidFill>
        </p:spPr>
        <p:txBody>
          <a:bodyPr wrap="square" rtlCol="0">
            <a:spAutoFit/>
          </a:bodyPr>
          <a:lstStyle/>
          <a:p>
            <a:pPr lvl="0" algn="ctr"/>
            <a:r>
              <a:rPr lang="en-US" b="1" dirty="0">
                <a:solidFill>
                  <a:prstClr val="white"/>
                </a:solidFill>
                <a:latin typeface="Verdana" panose="020B0604030504040204" pitchFamily="34" charset="0"/>
                <a:ea typeface="Verdana" panose="020B0604030504040204" pitchFamily="34" charset="0"/>
              </a:rPr>
              <a:t>Ephesians 4:1-6:9, 6:21-24.        </a:t>
            </a:r>
            <a:r>
              <a:rPr lang="en-US" b="1" u="sng" dirty="0">
                <a:solidFill>
                  <a:prstClr val="white"/>
                </a:solidFill>
                <a:latin typeface="Verdana" panose="020B0604030504040204" pitchFamily="34" charset="0"/>
                <a:ea typeface="Verdana" panose="020B0604030504040204" pitchFamily="34" charset="0"/>
              </a:rPr>
              <a:t>I/We WALK</a:t>
            </a:r>
            <a:r>
              <a:rPr kumimoji="0" lang="en-US" sz="1800" b="1" i="0" u="sng"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 in practice</a:t>
            </a:r>
            <a:r>
              <a:rPr kumimoji="0" lang="en-US" sz="1800" b="1" i="0"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 </a:t>
            </a:r>
            <a:r>
              <a:rPr kumimoji="0" lang="en-US" sz="1400" i="0"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(w/ self &amp; mankind, my sanctification is conditional)</a:t>
            </a:r>
            <a:endParaRPr kumimoji="0" lang="en-US" sz="2800" i="0" strike="noStrike" kern="1200" cap="none" spc="0" normalizeH="0" baseline="0" noProof="0" dirty="0">
              <a:ln>
                <a:noFill/>
              </a:ln>
              <a:solidFill>
                <a:prstClr val="white"/>
              </a:solidFill>
              <a:effectLst/>
              <a:uLnTx/>
              <a:uFillTx/>
              <a:latin typeface="Arial Nova Light"/>
              <a:ea typeface="+mn-ea"/>
              <a:cs typeface="+mn-cs"/>
            </a:endParaRPr>
          </a:p>
        </p:txBody>
      </p:sp>
      <p:graphicFrame>
        <p:nvGraphicFramePr>
          <p:cNvPr id="2" name="Table 1">
            <a:extLst>
              <a:ext uri="{FF2B5EF4-FFF2-40B4-BE49-F238E27FC236}">
                <a16:creationId xmlns:a16="http://schemas.microsoft.com/office/drawing/2014/main" id="{00A60397-FAEA-C3DA-B860-CBB9D6CECA85}"/>
              </a:ext>
            </a:extLst>
          </p:cNvPr>
          <p:cNvGraphicFramePr>
            <a:graphicFrameLocks noGrp="1"/>
          </p:cNvGraphicFramePr>
          <p:nvPr>
            <p:extLst>
              <p:ext uri="{D42A27DB-BD31-4B8C-83A1-F6EECF244321}">
                <p14:modId xmlns:p14="http://schemas.microsoft.com/office/powerpoint/2010/main" val="1260934183"/>
              </p:ext>
            </p:extLst>
          </p:nvPr>
        </p:nvGraphicFramePr>
        <p:xfrm>
          <a:off x="71492" y="1220146"/>
          <a:ext cx="5967424" cy="5034559"/>
        </p:xfrm>
        <a:graphic>
          <a:graphicData uri="http://schemas.openxmlformats.org/drawingml/2006/table">
            <a:tbl>
              <a:tblPr firstRow="1" bandRow="1">
                <a:tableStyleId>{5C22544A-7EE6-4342-B048-85BDC9FD1C3A}</a:tableStyleId>
              </a:tblPr>
              <a:tblGrid>
                <a:gridCol w="1970969">
                  <a:extLst>
                    <a:ext uri="{9D8B030D-6E8A-4147-A177-3AD203B41FA5}">
                      <a16:colId xmlns:a16="http://schemas.microsoft.com/office/drawing/2014/main" val="2610989656"/>
                    </a:ext>
                  </a:extLst>
                </a:gridCol>
                <a:gridCol w="1904383">
                  <a:extLst>
                    <a:ext uri="{9D8B030D-6E8A-4147-A177-3AD203B41FA5}">
                      <a16:colId xmlns:a16="http://schemas.microsoft.com/office/drawing/2014/main" val="3957769083"/>
                    </a:ext>
                  </a:extLst>
                </a:gridCol>
                <a:gridCol w="2092072">
                  <a:extLst>
                    <a:ext uri="{9D8B030D-6E8A-4147-A177-3AD203B41FA5}">
                      <a16:colId xmlns:a16="http://schemas.microsoft.com/office/drawing/2014/main" val="2541867709"/>
                    </a:ext>
                  </a:extLst>
                </a:gridCol>
              </a:tblGrid>
              <a:tr h="25474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u="sng" dirty="0">
                          <a:solidFill>
                            <a:schemeClr val="bg1"/>
                          </a:solidFill>
                        </a:rPr>
                        <a:t>Put off </a:t>
                      </a:r>
                      <a:r>
                        <a:rPr lang="en-US" sz="1600" u="none" dirty="0">
                          <a:solidFill>
                            <a:schemeClr val="bg1"/>
                          </a:solidFill>
                        </a:rPr>
                        <a:t>old man</a:t>
                      </a:r>
                    </a:p>
                  </a:txBody>
                  <a:tcPr>
                    <a:solidFill>
                      <a:srgbClr val="FFFF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rPr>
                        <a:t>with no i</a:t>
                      </a:r>
                      <a:r>
                        <a:rPr lang="en-US" sz="1600" u="none" dirty="0">
                          <a:solidFill>
                            <a:schemeClr val="bg1"/>
                          </a:solidFill>
                        </a:rPr>
                        <a:t>nheritance</a:t>
                      </a:r>
                    </a:p>
                  </a:txBody>
                  <a:tcPr>
                    <a:solidFill>
                      <a:srgbClr val="FFFF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a:solidFill>
                            <a:schemeClr val="bg1"/>
                          </a:solidFill>
                        </a:rPr>
                        <a:t>in the </a:t>
                      </a:r>
                      <a:r>
                        <a:rPr lang="en-US" sz="1600" b="1" dirty="0">
                          <a:solidFill>
                            <a:schemeClr val="bg1"/>
                          </a:solidFill>
                        </a:rPr>
                        <a:t>Devil </a:t>
                      </a:r>
                      <a:r>
                        <a:rPr lang="en-US" sz="1600" dirty="0">
                          <a:solidFill>
                            <a:schemeClr val="bg1"/>
                          </a:solidFill>
                        </a:rPr>
                        <a:t>(1 /</a:t>
                      </a:r>
                      <a:r>
                        <a:rPr lang="en-US" sz="1600" dirty="0">
                          <a:solidFill>
                            <a:srgbClr val="00B050"/>
                          </a:solidFill>
                        </a:rPr>
                        <a:t>**</a:t>
                      </a:r>
                      <a:r>
                        <a:rPr lang="en-US" sz="1600" b="1" dirty="0">
                          <a:solidFill>
                            <a:srgbClr val="00B050"/>
                          </a:solidFill>
                        </a:rPr>
                        <a:t>1</a:t>
                      </a:r>
                      <a:r>
                        <a:rPr lang="en-US" sz="1600" dirty="0">
                          <a:solidFill>
                            <a:schemeClr val="bg1"/>
                          </a:solidFill>
                        </a:rPr>
                        <a:t>). </a:t>
                      </a:r>
                      <a:endParaRPr lang="en-US" sz="1600" b="0" dirty="0">
                        <a:solidFill>
                          <a:schemeClr val="bg1"/>
                        </a:solidFill>
                      </a:endParaRPr>
                    </a:p>
                  </a:txBody>
                  <a:tcPr>
                    <a:solidFill>
                      <a:srgbClr val="FFFF00"/>
                    </a:solidFill>
                  </a:tcPr>
                </a:tc>
                <a:extLst>
                  <a:ext uri="{0D108BD9-81ED-4DB2-BD59-A6C34878D82A}">
                    <a16:rowId xmlns:a16="http://schemas.microsoft.com/office/drawing/2014/main" val="2019349927"/>
                  </a:ext>
                </a:extLst>
              </a:tr>
              <a:tr h="28956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no more </a:t>
                      </a:r>
                      <a:r>
                        <a:rPr lang="en-US" sz="1600" dirty="0"/>
                        <a:t>tossed</a:t>
                      </a:r>
                      <a:r>
                        <a:rPr lang="en-US" sz="1200" dirty="0"/>
                        <a:t>      </a:t>
                      </a:r>
                      <a:r>
                        <a:rPr lang="en-US" sz="1200" b="1" dirty="0">
                          <a:solidFill>
                            <a:schemeClr val="accent4"/>
                          </a:solidFill>
                        </a:rPr>
                        <a:t>/ch 4/</a:t>
                      </a:r>
                      <a:endParaRPr lang="en-US" sz="1600" b="1" dirty="0">
                        <a:solidFill>
                          <a:schemeClr val="accent4"/>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sin </a:t>
                      </a:r>
                      <a:r>
                        <a:rPr lang="en-US" sz="1200" dirty="0"/>
                        <a:t>not</a:t>
                      </a:r>
                      <a:endParaRPr lang="en-US" sz="16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reprove them </a:t>
                      </a:r>
                      <a:r>
                        <a:rPr lang="en-US" sz="1200" dirty="0"/>
                        <a:t>(2x)</a:t>
                      </a:r>
                    </a:p>
                  </a:txBody>
                  <a:tcPr/>
                </a:tc>
                <a:extLst>
                  <a:ext uri="{0D108BD9-81ED-4DB2-BD59-A6C34878D82A}">
                    <a16:rowId xmlns:a16="http://schemas.microsoft.com/office/drawing/2014/main" val="2297943534"/>
                  </a:ext>
                </a:extLst>
              </a:tr>
              <a:tr h="184705">
                <a:tc>
                  <a:txBody>
                    <a:bodyPr/>
                    <a:lstStyle/>
                    <a:p>
                      <a:r>
                        <a:rPr lang="en-US" sz="1200" dirty="0"/>
                        <a:t>no more </a:t>
                      </a:r>
                      <a:r>
                        <a:rPr lang="en-US" sz="1600" dirty="0"/>
                        <a:t>carried</a:t>
                      </a:r>
                    </a:p>
                  </a:txBody>
                  <a:tcPr/>
                </a:tc>
                <a:tc>
                  <a:txBody>
                    <a:bodyPr/>
                    <a:lstStyle/>
                    <a:p>
                      <a:r>
                        <a:rPr lang="en-US" sz="1600" dirty="0"/>
                        <a:t>steal </a:t>
                      </a:r>
                      <a:r>
                        <a:rPr lang="en-US" sz="1200" dirty="0"/>
                        <a:t>no more</a:t>
                      </a:r>
                      <a:endParaRPr lang="en-US" sz="1600" dirty="0"/>
                    </a:p>
                  </a:txBody>
                  <a:tcPr/>
                </a:tc>
                <a:tc>
                  <a:txBody>
                    <a:bodyPr/>
                    <a:lstStyle/>
                    <a:p>
                      <a:r>
                        <a:rPr lang="en-US" sz="1600" b="0" dirty="0"/>
                        <a:t>idolator</a:t>
                      </a:r>
                    </a:p>
                  </a:txBody>
                  <a:tcPr/>
                </a:tc>
                <a:extLst>
                  <a:ext uri="{0D108BD9-81ED-4DB2-BD59-A6C34878D82A}">
                    <a16:rowId xmlns:a16="http://schemas.microsoft.com/office/drawing/2014/main" val="517211543"/>
                  </a:ext>
                </a:extLst>
              </a:tr>
              <a:tr h="309470">
                <a:tc>
                  <a:txBody>
                    <a:bodyPr/>
                    <a:lstStyle/>
                    <a:p>
                      <a:r>
                        <a:rPr lang="en-US" sz="1200" dirty="0"/>
                        <a:t>no more </a:t>
                      </a:r>
                      <a:r>
                        <a:rPr lang="en-US" sz="1600" dirty="0"/>
                        <a:t>cunning</a:t>
                      </a:r>
                    </a:p>
                  </a:txBody>
                  <a:tcPr/>
                </a:tc>
                <a:tc>
                  <a:txBody>
                    <a:bodyPr/>
                    <a:lstStyle/>
                    <a:p>
                      <a:r>
                        <a:rPr lang="en-US" sz="1200" dirty="0"/>
                        <a:t>no </a:t>
                      </a:r>
                      <a:r>
                        <a:rPr lang="en-US" sz="1600" dirty="0"/>
                        <a:t>corrupt </a:t>
                      </a:r>
                      <a:r>
                        <a:rPr lang="en-US" sz="1200" dirty="0"/>
                        <a:t>talk</a:t>
                      </a:r>
                      <a:endParaRPr lang="en-US" sz="1600" dirty="0"/>
                    </a:p>
                  </a:txBody>
                  <a:tcPr/>
                </a:tc>
                <a:tc>
                  <a:txBody>
                    <a:bodyPr/>
                    <a:lstStyle/>
                    <a:p>
                      <a:r>
                        <a:rPr lang="en-US" sz="1600" dirty="0"/>
                        <a:t>vain </a:t>
                      </a:r>
                      <a:r>
                        <a:rPr lang="en-US" sz="1200" dirty="0"/>
                        <a:t>words</a:t>
                      </a:r>
                      <a:endParaRPr lang="en-US" sz="1600" dirty="0"/>
                    </a:p>
                  </a:txBody>
                  <a:tcPr/>
                </a:tc>
                <a:extLst>
                  <a:ext uri="{0D108BD9-81ED-4DB2-BD59-A6C34878D82A}">
                    <a16:rowId xmlns:a16="http://schemas.microsoft.com/office/drawing/2014/main" val="3257438411"/>
                  </a:ext>
                </a:extLst>
              </a:tr>
              <a:tr h="328753">
                <a:tc>
                  <a:txBody>
                    <a:bodyPr/>
                    <a:lstStyle/>
                    <a:p>
                      <a:r>
                        <a:rPr lang="en-US" sz="1600" b="0" dirty="0"/>
                        <a:t>deceive(</a:t>
                      </a:r>
                      <a:r>
                        <a:rPr lang="en-US" sz="1600" b="0" dirty="0" err="1"/>
                        <a:t>ful</a:t>
                      </a:r>
                      <a:r>
                        <a:rPr lang="en-US" sz="1600" b="0" dirty="0"/>
                        <a:t>) (2x)</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grieve </a:t>
                      </a:r>
                      <a:r>
                        <a:rPr lang="en-US" sz="1200" dirty="0"/>
                        <a:t>not holy Spirit</a:t>
                      </a:r>
                    </a:p>
                  </a:txBody>
                  <a:tcPr/>
                </a:tc>
                <a:tc>
                  <a:txBody>
                    <a:bodyPr/>
                    <a:lstStyle/>
                    <a:p>
                      <a:r>
                        <a:rPr lang="en-US" sz="1600" dirty="0"/>
                        <a:t>unfruitful </a:t>
                      </a:r>
                      <a:r>
                        <a:rPr lang="en-US" sz="1200" dirty="0"/>
                        <a:t>works</a:t>
                      </a:r>
                      <a:endParaRPr sz="1600" dirty="0"/>
                    </a:p>
                  </a:txBody>
                  <a:tcPr/>
                </a:tc>
                <a:extLst>
                  <a:ext uri="{0D108BD9-81ED-4DB2-BD59-A6C34878D82A}">
                    <a16:rowId xmlns:a16="http://schemas.microsoft.com/office/drawing/2014/main" val="213605315"/>
                  </a:ext>
                </a:extLst>
              </a:tr>
              <a:tr h="320044">
                <a:tc>
                  <a:txBody>
                    <a:bodyPr/>
                    <a:lstStyle/>
                    <a:p>
                      <a:r>
                        <a:rPr lang="en-US" sz="1600" dirty="0"/>
                        <a:t>darkened/ness (2x)</a:t>
                      </a:r>
                    </a:p>
                  </a:txBody>
                  <a:tcPr/>
                </a:tc>
                <a:tc>
                  <a:txBody>
                    <a:bodyPr/>
                    <a:lstStyle/>
                    <a:p>
                      <a:r>
                        <a:rPr lang="en-US" sz="1600" dirty="0"/>
                        <a:t>bitterness</a:t>
                      </a:r>
                    </a:p>
                  </a:txBody>
                  <a:tcPr/>
                </a:tc>
                <a:tc>
                  <a:txBody>
                    <a:bodyPr/>
                    <a:lstStyle/>
                    <a:p>
                      <a:r>
                        <a:rPr lang="en-US" sz="1600" dirty="0"/>
                        <a:t>shame</a:t>
                      </a:r>
                      <a:endParaRPr sz="1600" dirty="0"/>
                    </a:p>
                  </a:txBody>
                  <a:tcPr/>
                </a:tc>
                <a:extLst>
                  <a:ext uri="{0D108BD9-81ED-4DB2-BD59-A6C34878D82A}">
                    <a16:rowId xmlns:a16="http://schemas.microsoft.com/office/drawing/2014/main" val="3288345353"/>
                  </a:ext>
                </a:extLst>
              </a:tr>
              <a:tr h="261209">
                <a:tc>
                  <a:txBody>
                    <a:bodyPr/>
                    <a:lstStyle/>
                    <a:p>
                      <a:r>
                        <a:rPr lang="en-US" sz="1600" dirty="0"/>
                        <a:t>alienated</a:t>
                      </a:r>
                    </a:p>
                  </a:txBody>
                  <a:tcPr/>
                </a:tc>
                <a:tc>
                  <a:txBody>
                    <a:bodyPr/>
                    <a:lstStyle/>
                    <a:p>
                      <a:r>
                        <a:rPr lang="en-US" sz="1600" dirty="0"/>
                        <a:t>clamor</a:t>
                      </a:r>
                    </a:p>
                  </a:txBody>
                  <a:tcPr>
                    <a:solidFill>
                      <a:schemeClr val="tx2"/>
                    </a:solidFill>
                  </a:tcPr>
                </a:tc>
                <a:tc>
                  <a:txBody>
                    <a:bodyPr/>
                    <a:lstStyle/>
                    <a:p>
                      <a:r>
                        <a:rPr lang="en-US" sz="1600" dirty="0"/>
                        <a:t>awake </a:t>
                      </a:r>
                      <a:r>
                        <a:rPr lang="en-US" sz="1200" dirty="0"/>
                        <a:t>you that</a:t>
                      </a:r>
                      <a:r>
                        <a:rPr lang="en-US" sz="1600" dirty="0"/>
                        <a:t> sleeps</a:t>
                      </a:r>
                      <a:endParaRPr sz="1600" dirty="0"/>
                    </a:p>
                  </a:txBody>
                  <a:tcPr/>
                </a:tc>
                <a:extLst>
                  <a:ext uri="{0D108BD9-81ED-4DB2-BD59-A6C34878D82A}">
                    <a16:rowId xmlns:a16="http://schemas.microsoft.com/office/drawing/2014/main" val="2098918014"/>
                  </a:ext>
                </a:extLst>
              </a:tr>
              <a:tr h="293297">
                <a:tc>
                  <a:txBody>
                    <a:bodyPr/>
                    <a:lstStyle/>
                    <a:p>
                      <a:r>
                        <a:rPr lang="en-US" sz="1600" dirty="0"/>
                        <a:t>ignorance</a:t>
                      </a:r>
                    </a:p>
                  </a:txBody>
                  <a:tcPr/>
                </a:tc>
                <a:tc>
                  <a:txBody>
                    <a:bodyPr/>
                    <a:lstStyle/>
                    <a:p>
                      <a:r>
                        <a:rPr lang="en-US" sz="1600" dirty="0"/>
                        <a:t>evil (2</a:t>
                      </a:r>
                      <a:r>
                        <a:rPr lang="en-US" sz="1600" b="1" dirty="0"/>
                        <a:t>/</a:t>
                      </a:r>
                      <a:r>
                        <a:rPr lang="en-US" sz="1600" b="1" dirty="0">
                          <a:solidFill>
                            <a:srgbClr val="00B050"/>
                          </a:solidFill>
                        </a:rPr>
                        <a:t>**1, wicked</a:t>
                      </a:r>
                      <a:r>
                        <a:rPr lang="en-US" sz="1600" dirty="0"/>
                        <a:t>) </a:t>
                      </a:r>
                    </a:p>
                  </a:txBody>
                  <a:tcPr>
                    <a:solidFill>
                      <a:schemeClr val="tx2">
                        <a:lumMod val="90000"/>
                      </a:schemeClr>
                    </a:solidFill>
                  </a:tcPr>
                </a:tc>
                <a:tc>
                  <a:txBody>
                    <a:bodyPr/>
                    <a:lstStyle/>
                    <a:p>
                      <a:r>
                        <a:rPr lang="en-US" sz="1600" dirty="0"/>
                        <a:t>unwise</a:t>
                      </a:r>
                    </a:p>
                  </a:txBody>
                  <a:tcPr/>
                </a:tc>
                <a:extLst>
                  <a:ext uri="{0D108BD9-81ED-4DB2-BD59-A6C34878D82A}">
                    <a16:rowId xmlns:a16="http://schemas.microsoft.com/office/drawing/2014/main" val="2570120220"/>
                  </a:ext>
                </a:extLst>
              </a:tr>
              <a:tr h="282814">
                <a:tc>
                  <a:txBody>
                    <a:bodyPr/>
                    <a:lstStyle/>
                    <a:p>
                      <a:r>
                        <a:rPr lang="en-US" sz="1600" dirty="0"/>
                        <a:t>blindness-</a:t>
                      </a:r>
                      <a:r>
                        <a:rPr lang="en-US" sz="1200" dirty="0"/>
                        <a:t>heart</a:t>
                      </a:r>
                      <a:endParaRPr lang="en-US" sz="1600" dirty="0"/>
                    </a:p>
                  </a:txBody>
                  <a:tcPr/>
                </a:tc>
                <a:tc>
                  <a:txBody>
                    <a:bodyPr/>
                    <a:lstStyle/>
                    <a:p>
                      <a:r>
                        <a:rPr lang="en-US" sz="1600" dirty="0"/>
                        <a:t>malice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bg1"/>
                          </a:solidFill>
                        </a:rPr>
                        <a:t>be no </a:t>
                      </a:r>
                      <a:r>
                        <a:rPr lang="en-US" sz="1600" b="0" dirty="0">
                          <a:solidFill>
                            <a:schemeClr val="bg1"/>
                          </a:solidFill>
                        </a:rPr>
                        <a:t>drunk</a:t>
                      </a:r>
                    </a:p>
                  </a:txBody>
                  <a:tcPr/>
                </a:tc>
                <a:extLst>
                  <a:ext uri="{0D108BD9-81ED-4DB2-BD59-A6C34878D82A}">
                    <a16:rowId xmlns:a16="http://schemas.microsoft.com/office/drawing/2014/main" val="1988292574"/>
                  </a:ext>
                </a:extLst>
              </a:tr>
              <a:tr h="294541">
                <a:tc>
                  <a:txBody>
                    <a:bodyPr/>
                    <a:lstStyle/>
                    <a:p>
                      <a:r>
                        <a:rPr lang="en-US" sz="1600" dirty="0"/>
                        <a:t>lasciviousness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t>fornication</a:t>
                      </a:r>
                      <a:r>
                        <a:rPr lang="en-US" sz="1400" b="0" dirty="0"/>
                        <a:t>      </a:t>
                      </a:r>
                      <a:r>
                        <a:rPr lang="en-US" sz="1200" b="1" dirty="0">
                          <a:solidFill>
                            <a:schemeClr val="accent4"/>
                          </a:solidFill>
                        </a:rPr>
                        <a:t>/ch 5-6/</a:t>
                      </a:r>
                      <a:endParaRPr lang="en-US" sz="1600" b="1" dirty="0">
                        <a:solidFill>
                          <a:schemeClr val="accent4"/>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no</a:t>
                      </a:r>
                      <a:r>
                        <a:rPr lang="en-US" sz="1400" dirty="0"/>
                        <a:t> </a:t>
                      </a:r>
                      <a:r>
                        <a:rPr lang="en-US" sz="1600" dirty="0"/>
                        <a:t>spot     </a:t>
                      </a:r>
                      <a:r>
                        <a:rPr lang="en-US" sz="1200" b="1" dirty="0">
                          <a:solidFill>
                            <a:schemeClr val="accent4"/>
                          </a:solidFill>
                        </a:rPr>
                        <a:t>/husband-wife/</a:t>
                      </a:r>
                      <a:endParaRPr lang="en-US" sz="1600" b="1" dirty="0">
                        <a:solidFill>
                          <a:schemeClr val="accent4"/>
                        </a:solidFill>
                      </a:endParaRPr>
                    </a:p>
                  </a:txBody>
                  <a:tcPr/>
                </a:tc>
                <a:extLst>
                  <a:ext uri="{0D108BD9-81ED-4DB2-BD59-A6C34878D82A}">
                    <a16:rowId xmlns:a16="http://schemas.microsoft.com/office/drawing/2014/main" val="3001464654"/>
                  </a:ext>
                </a:extLst>
              </a:tr>
              <a:tr h="218545">
                <a:tc>
                  <a:txBody>
                    <a:bodyPr/>
                    <a:lstStyle/>
                    <a:p>
                      <a:r>
                        <a:rPr lang="en-US" sz="1600" dirty="0"/>
                        <a:t>unclean/ness (3x)</a:t>
                      </a:r>
                    </a:p>
                  </a:txBody>
                  <a:tcPr/>
                </a:tc>
                <a:tc>
                  <a:txBody>
                    <a:bodyPr/>
                    <a:lstStyle/>
                    <a:p>
                      <a:r>
                        <a:rPr lang="en-US" sz="1600" dirty="0"/>
                        <a:t>covetous/ness(2x)</a:t>
                      </a:r>
                    </a:p>
                  </a:txBody>
                  <a:tcPr/>
                </a:tc>
                <a:tc>
                  <a:txBody>
                    <a:bodyPr/>
                    <a:lstStyle/>
                    <a:p>
                      <a:r>
                        <a:rPr lang="en-US" sz="1200" dirty="0"/>
                        <a:t>no</a:t>
                      </a:r>
                      <a:r>
                        <a:rPr lang="en-US" sz="1400" dirty="0"/>
                        <a:t> </a:t>
                      </a:r>
                      <a:r>
                        <a:rPr lang="en-US" sz="1600" dirty="0"/>
                        <a:t>wrinkle</a:t>
                      </a:r>
                      <a:endParaRPr sz="1600" dirty="0"/>
                    </a:p>
                  </a:txBody>
                  <a:tcPr/>
                </a:tc>
                <a:extLst>
                  <a:ext uri="{0D108BD9-81ED-4DB2-BD59-A6C34878D82A}">
                    <a16:rowId xmlns:a16="http://schemas.microsoft.com/office/drawing/2014/main" val="3386443197"/>
                  </a:ext>
                </a:extLst>
              </a:tr>
              <a:tr h="340639">
                <a:tc>
                  <a:txBody>
                    <a:bodyPr/>
                    <a:lstStyle/>
                    <a:p>
                      <a:r>
                        <a:rPr lang="en-US" sz="1600" dirty="0"/>
                        <a:t>greediness</a:t>
                      </a:r>
                    </a:p>
                  </a:txBody>
                  <a:tcPr/>
                </a:tc>
                <a:tc>
                  <a:txBody>
                    <a:bodyPr/>
                    <a:lstStyle/>
                    <a:p>
                      <a:r>
                        <a:rPr lang="en-US" sz="1600" dirty="0"/>
                        <a:t>filthiness</a:t>
                      </a:r>
                    </a:p>
                  </a:txBody>
                  <a:tcPr/>
                </a:tc>
                <a:tc>
                  <a:txBody>
                    <a:bodyPr/>
                    <a:lstStyle/>
                    <a:p>
                      <a:r>
                        <a:rPr lang="en-US" sz="1200" dirty="0"/>
                        <a:t>without</a:t>
                      </a:r>
                      <a:r>
                        <a:rPr lang="en-US" sz="1600" dirty="0"/>
                        <a:t> blemish</a:t>
                      </a:r>
                    </a:p>
                  </a:txBody>
                  <a:tcPr/>
                </a:tc>
                <a:extLst>
                  <a:ext uri="{0D108BD9-81ED-4DB2-BD59-A6C34878D82A}">
                    <a16:rowId xmlns:a16="http://schemas.microsoft.com/office/drawing/2014/main" val="2877512918"/>
                  </a:ext>
                </a:extLst>
              </a:tr>
              <a:tr h="30064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put away </a:t>
                      </a:r>
                      <a:r>
                        <a:rPr lang="en-US" sz="1600" dirty="0"/>
                        <a:t>lying</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fool/</a:t>
                      </a:r>
                      <a:r>
                        <a:rPr lang="en-US" sz="1600" dirty="0" err="1"/>
                        <a:t>ish</a:t>
                      </a:r>
                      <a:r>
                        <a:rPr lang="en-US" sz="1600" dirty="0"/>
                        <a:t> (2x) </a:t>
                      </a:r>
                      <a:r>
                        <a:rPr lang="en-US" sz="1200" dirty="0"/>
                        <a:t>talking</a:t>
                      </a:r>
                      <a:endParaRPr lang="en-US" sz="1600" dirty="0"/>
                    </a:p>
                  </a:txBody>
                  <a:tcPr/>
                </a:tc>
                <a:tc>
                  <a:txBody>
                    <a:bodyPr/>
                    <a:lstStyle/>
                    <a:p>
                      <a:r>
                        <a:rPr lang="en-US" sz="1600" dirty="0"/>
                        <a:t>provoke </a:t>
                      </a:r>
                      <a:r>
                        <a:rPr lang="en-US" sz="1000" dirty="0"/>
                        <a:t>not </a:t>
                      </a:r>
                      <a:r>
                        <a:rPr lang="en-US" sz="1000" b="1" dirty="0">
                          <a:solidFill>
                            <a:schemeClr val="accent4"/>
                          </a:solidFill>
                        </a:rPr>
                        <a:t>/fathers-children/</a:t>
                      </a:r>
                      <a:endParaRPr lang="en-US" sz="1100" b="1" dirty="0">
                        <a:solidFill>
                          <a:schemeClr val="accent4"/>
                        </a:solidFill>
                      </a:endParaRPr>
                    </a:p>
                  </a:txBody>
                  <a:tcPr/>
                </a:tc>
                <a:extLst>
                  <a:ext uri="{0D108BD9-81ED-4DB2-BD59-A6C34878D82A}">
                    <a16:rowId xmlns:a16="http://schemas.microsoft.com/office/drawing/2014/main" val="1708754403"/>
                  </a:ext>
                </a:extLst>
              </a:tr>
              <a:tr h="23109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anger(</a:t>
                      </a:r>
                      <a:r>
                        <a:rPr lang="en-US" sz="1600" dirty="0" err="1"/>
                        <a:t>ry</a:t>
                      </a:r>
                      <a:r>
                        <a:rPr lang="en-US" sz="1600" dirty="0"/>
                        <a:t>) (2x)</a:t>
                      </a:r>
                    </a:p>
                  </a:txBody>
                  <a:tcPr/>
                </a:tc>
                <a:tc>
                  <a:txBody>
                    <a:bodyPr/>
                    <a:lstStyle/>
                    <a:p>
                      <a:r>
                        <a:rPr lang="en-US" sz="1600" dirty="0"/>
                        <a:t>jesting,</a:t>
                      </a:r>
                      <a:r>
                        <a:rPr lang="en-US" sz="1400" dirty="0"/>
                        <a:t> </a:t>
                      </a:r>
                      <a:r>
                        <a:rPr lang="en-US" sz="1200" dirty="0"/>
                        <a:t>not</a:t>
                      </a:r>
                      <a:r>
                        <a:rPr lang="en-US" sz="1400" dirty="0"/>
                        <a:t> </a:t>
                      </a:r>
                      <a:r>
                        <a:rPr lang="en-US" sz="1200" dirty="0"/>
                        <a:t>convenient</a:t>
                      </a:r>
                      <a:endParaRPr lang="en-US" sz="1600" dirty="0"/>
                    </a:p>
                  </a:txBody>
                  <a:tcPr/>
                </a:tc>
                <a:tc>
                  <a:txBody>
                    <a:bodyPr/>
                    <a:lstStyle/>
                    <a:p>
                      <a:r>
                        <a:rPr lang="en-US" sz="1600" dirty="0"/>
                        <a:t>service </a:t>
                      </a:r>
                      <a:r>
                        <a:rPr lang="en-US" sz="1200" dirty="0"/>
                        <a:t>not to me   </a:t>
                      </a:r>
                      <a:r>
                        <a:rPr lang="en-US" sz="1200" b="1" dirty="0">
                          <a:solidFill>
                            <a:schemeClr val="accent4"/>
                          </a:solidFill>
                        </a:rPr>
                        <a:t>/work/</a:t>
                      </a:r>
                      <a:endParaRPr lang="en-US" sz="1600" b="1" dirty="0">
                        <a:solidFill>
                          <a:schemeClr val="accent4"/>
                        </a:solidFill>
                      </a:endParaRPr>
                    </a:p>
                  </a:txBody>
                  <a:tcPr/>
                </a:tc>
                <a:extLst>
                  <a:ext uri="{0D108BD9-81ED-4DB2-BD59-A6C34878D82A}">
                    <a16:rowId xmlns:a16="http://schemas.microsoft.com/office/drawing/2014/main" val="418599717"/>
                  </a:ext>
                </a:extLst>
              </a:tr>
              <a:tr h="23109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wrath (4/</a:t>
                      </a:r>
                      <a:r>
                        <a:rPr lang="en-US" sz="1600" b="1" dirty="0">
                          <a:solidFill>
                            <a:srgbClr val="FF0000"/>
                          </a:solidFill>
                        </a:rPr>
                        <a:t>*1</a:t>
                      </a:r>
                      <a:r>
                        <a:rPr lang="en-US" sz="1600" dirty="0"/>
                        <a:t>)</a:t>
                      </a:r>
                    </a:p>
                  </a:txBody>
                  <a:tcPr/>
                </a:tc>
                <a:tc>
                  <a:txBody>
                    <a:bodyPr/>
                    <a:lstStyle/>
                    <a:p>
                      <a:r>
                        <a:rPr lang="en-US" sz="1600" b="0" dirty="0"/>
                        <a:t>whoremonger</a:t>
                      </a:r>
                    </a:p>
                  </a:txBody>
                  <a:tcPr/>
                </a:tc>
                <a:tc>
                  <a:txBody>
                    <a:bodyPr/>
                    <a:lstStyle/>
                    <a:p>
                      <a:r>
                        <a:rPr lang="en-US" sz="1200" dirty="0"/>
                        <a:t>not </a:t>
                      </a:r>
                      <a:r>
                        <a:rPr lang="en-US" sz="1600" dirty="0"/>
                        <a:t>threatening </a:t>
                      </a:r>
                    </a:p>
                  </a:txBody>
                  <a:tcPr/>
                </a:tc>
                <a:extLst>
                  <a:ext uri="{0D108BD9-81ED-4DB2-BD59-A6C34878D82A}">
                    <a16:rowId xmlns:a16="http://schemas.microsoft.com/office/drawing/2014/main" val="1791942364"/>
                  </a:ext>
                </a:extLst>
              </a:tr>
            </a:tbl>
          </a:graphicData>
        </a:graphic>
      </p:graphicFrame>
      <p:sp>
        <p:nvSpPr>
          <p:cNvPr id="3" name="TextBox 2">
            <a:extLst>
              <a:ext uri="{FF2B5EF4-FFF2-40B4-BE49-F238E27FC236}">
                <a16:creationId xmlns:a16="http://schemas.microsoft.com/office/drawing/2014/main" id="{1904E379-8FDF-B066-F1AC-B2CFE438A657}"/>
              </a:ext>
            </a:extLst>
          </p:cNvPr>
          <p:cNvSpPr txBox="1"/>
          <p:nvPr/>
        </p:nvSpPr>
        <p:spPr>
          <a:xfrm>
            <a:off x="18853" y="775335"/>
            <a:ext cx="11991667" cy="369332"/>
          </a:xfrm>
          <a:prstGeom prst="rect">
            <a:avLst/>
          </a:prstGeom>
          <a:noFill/>
        </p:spPr>
        <p:txBody>
          <a:bodyPr wrap="square" rtlCol="0">
            <a:spAutoFit/>
          </a:bodyPr>
          <a:lstStyle/>
          <a:p>
            <a:pPr lvl="0"/>
            <a:r>
              <a:rPr kumimoji="0" lang="en-US" sz="1800"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  </a:t>
            </a:r>
            <a:r>
              <a:rPr lang="en-US" b="1" u="sng" dirty="0">
                <a:solidFill>
                  <a:prstClr val="white"/>
                </a:solidFill>
                <a:latin typeface="Verdana" panose="020B0604030504040204" pitchFamily="34" charset="0"/>
                <a:ea typeface="Verdana" panose="020B0604030504040204" pitchFamily="34" charset="0"/>
              </a:rPr>
              <a:t>Old Man</a:t>
            </a:r>
            <a:r>
              <a:rPr lang="en-US" dirty="0">
                <a:solidFill>
                  <a:prstClr val="white"/>
                </a:solidFill>
                <a:latin typeface="Verdana" panose="020B0604030504040204" pitchFamily="34" charset="0"/>
                <a:ea typeface="Verdana" panose="020B0604030504040204" pitchFamily="34" charset="0"/>
              </a:rPr>
              <a:t> details in columns 1-3 (53 words)              </a:t>
            </a:r>
            <a:r>
              <a:rPr kumimoji="0" lang="en-US" sz="1800" b="1" i="0" u="sng"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New Man</a:t>
            </a:r>
            <a:r>
              <a:rPr kumimoji="0" lang="en-US" sz="1800"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 </a:t>
            </a:r>
            <a:r>
              <a:rPr kumimoji="0" lang="en-US" sz="1800" b="0"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details in columns 4-6 (142 words)</a:t>
            </a:r>
          </a:p>
        </p:txBody>
      </p:sp>
      <p:cxnSp>
        <p:nvCxnSpPr>
          <p:cNvPr id="7" name="Straight Connector 6">
            <a:extLst>
              <a:ext uri="{FF2B5EF4-FFF2-40B4-BE49-F238E27FC236}">
                <a16:creationId xmlns:a16="http://schemas.microsoft.com/office/drawing/2014/main" id="{2F23F1E9-C5C9-B57A-F229-871B3155106A}"/>
              </a:ext>
            </a:extLst>
          </p:cNvPr>
          <p:cNvCxnSpPr>
            <a:cxnSpLocks/>
          </p:cNvCxnSpPr>
          <p:nvPr/>
        </p:nvCxnSpPr>
        <p:spPr>
          <a:xfrm>
            <a:off x="6094902" y="766004"/>
            <a:ext cx="1098" cy="6045413"/>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5" name="Table 4">
            <a:extLst>
              <a:ext uri="{FF2B5EF4-FFF2-40B4-BE49-F238E27FC236}">
                <a16:creationId xmlns:a16="http://schemas.microsoft.com/office/drawing/2014/main" id="{AAED4200-AF30-CE59-EC9A-D95EA81442B4}"/>
              </a:ext>
            </a:extLst>
          </p:cNvPr>
          <p:cNvGraphicFramePr>
            <a:graphicFrameLocks noGrp="1"/>
          </p:cNvGraphicFramePr>
          <p:nvPr>
            <p:extLst>
              <p:ext uri="{D42A27DB-BD31-4B8C-83A1-F6EECF244321}">
                <p14:modId xmlns:p14="http://schemas.microsoft.com/office/powerpoint/2010/main" val="1512726736"/>
              </p:ext>
            </p:extLst>
          </p:nvPr>
        </p:nvGraphicFramePr>
        <p:xfrm>
          <a:off x="6166628" y="1220146"/>
          <a:ext cx="5974212" cy="5034559"/>
        </p:xfrm>
        <a:graphic>
          <a:graphicData uri="http://schemas.openxmlformats.org/drawingml/2006/table">
            <a:tbl>
              <a:tblPr firstRow="1" bandRow="1">
                <a:tableStyleId>{5C22544A-7EE6-4342-B048-85BDC9FD1C3A}</a:tableStyleId>
              </a:tblPr>
              <a:tblGrid>
                <a:gridCol w="1771424">
                  <a:extLst>
                    <a:ext uri="{9D8B030D-6E8A-4147-A177-3AD203B41FA5}">
                      <a16:colId xmlns:a16="http://schemas.microsoft.com/office/drawing/2014/main" val="1422961701"/>
                    </a:ext>
                  </a:extLst>
                </a:gridCol>
                <a:gridCol w="2120347">
                  <a:extLst>
                    <a:ext uri="{9D8B030D-6E8A-4147-A177-3AD203B41FA5}">
                      <a16:colId xmlns:a16="http://schemas.microsoft.com/office/drawing/2014/main" val="4044311672"/>
                    </a:ext>
                  </a:extLst>
                </a:gridCol>
                <a:gridCol w="2082441">
                  <a:extLst>
                    <a:ext uri="{9D8B030D-6E8A-4147-A177-3AD203B41FA5}">
                      <a16:colId xmlns:a16="http://schemas.microsoft.com/office/drawing/2014/main" val="4188072944"/>
                    </a:ext>
                  </a:extLst>
                </a:gridCol>
              </a:tblGrid>
              <a:tr h="25474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u="none" kern="1200" dirty="0">
                          <a:solidFill>
                            <a:srgbClr val="00B050"/>
                          </a:solidFill>
                          <a:latin typeface="+mn-lt"/>
                          <a:ea typeface="+mn-ea"/>
                          <a:cs typeface="+mn-cs"/>
                        </a:rPr>
                        <a:t>**</a:t>
                      </a:r>
                      <a:r>
                        <a:rPr lang="en-US" sz="1600" b="1" u="sng" kern="1200" dirty="0">
                          <a:solidFill>
                            <a:schemeClr val="bg1"/>
                          </a:solidFill>
                          <a:latin typeface="+mn-lt"/>
                          <a:ea typeface="+mn-ea"/>
                          <a:cs typeface="+mn-cs"/>
                        </a:rPr>
                        <a:t>Put on </a:t>
                      </a:r>
                      <a:r>
                        <a:rPr lang="en-US" sz="1600" b="1" u="none" kern="1200" dirty="0">
                          <a:solidFill>
                            <a:schemeClr val="bg1"/>
                          </a:solidFill>
                          <a:latin typeface="+mn-lt"/>
                          <a:ea typeface="+mn-ea"/>
                          <a:cs typeface="+mn-cs"/>
                        </a:rPr>
                        <a:t>new man</a:t>
                      </a:r>
                      <a:endParaRPr lang="en-US" sz="1600" u="none" dirty="0">
                        <a:solidFill>
                          <a:schemeClr val="bg1"/>
                        </a:solidFill>
                      </a:endParaRPr>
                    </a:p>
                  </a:txBody>
                  <a:tcPr>
                    <a:solidFill>
                      <a:srgbClr val="FFFF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u="none" dirty="0">
                          <a:solidFill>
                            <a:schemeClr val="bg1"/>
                          </a:solidFill>
                        </a:rPr>
                        <a:t>with an inheritance</a:t>
                      </a:r>
                    </a:p>
                  </a:txBody>
                  <a:tcPr>
                    <a:solidFill>
                      <a:srgbClr val="FFFF00"/>
                    </a:solidFill>
                  </a:tcPr>
                </a:tc>
                <a:tc>
                  <a:txBody>
                    <a:bodyPr/>
                    <a:lstStyle/>
                    <a:p>
                      <a:pPr algn="ctr"/>
                      <a:r>
                        <a:rPr lang="en-US" sz="1600" dirty="0">
                          <a:solidFill>
                            <a:schemeClr val="bg1"/>
                          </a:solidFill>
                        </a:rPr>
                        <a:t>in Christ </a:t>
                      </a:r>
                    </a:p>
                  </a:txBody>
                  <a:tcPr>
                    <a:solidFill>
                      <a:srgbClr val="FFFF00"/>
                    </a:solidFill>
                  </a:tcPr>
                </a:tc>
                <a:extLst>
                  <a:ext uri="{0D108BD9-81ED-4DB2-BD59-A6C34878D82A}">
                    <a16:rowId xmlns:a16="http://schemas.microsoft.com/office/drawing/2014/main" val="1336796571"/>
                  </a:ext>
                </a:extLst>
              </a:tr>
              <a:tr h="289564">
                <a:tc>
                  <a:txBody>
                    <a:bodyPr/>
                    <a:lstStyle/>
                    <a:p>
                      <a:r>
                        <a:rPr lang="en-US" sz="1600" b="0" dirty="0">
                          <a:solidFill>
                            <a:schemeClr val="bg1"/>
                          </a:solidFill>
                        </a:rPr>
                        <a:t>Walk (</a:t>
                      </a:r>
                      <a:r>
                        <a:rPr lang="en-US" sz="1600" b="1" dirty="0">
                          <a:solidFill>
                            <a:schemeClr val="bg1"/>
                          </a:solidFill>
                        </a:rPr>
                        <a:t>6 /</a:t>
                      </a:r>
                      <a:r>
                        <a:rPr lang="en-US" sz="1600" b="1" dirty="0">
                          <a:solidFill>
                            <a:srgbClr val="FF0000"/>
                          </a:solidFill>
                        </a:rPr>
                        <a:t>*2</a:t>
                      </a:r>
                      <a:r>
                        <a:rPr lang="en-US" sz="1600" b="0" dirty="0">
                          <a:solidFill>
                            <a:schemeClr val="bg1"/>
                          </a:solidFill>
                        </a:rPr>
                        <a:t>) </a:t>
                      </a:r>
                      <a:r>
                        <a:rPr lang="en-US" sz="1200" b="0" dirty="0">
                          <a:solidFill>
                            <a:schemeClr val="accent4"/>
                          </a:solidFill>
                        </a:rPr>
                        <a:t>/ch 4/</a:t>
                      </a:r>
                      <a:endParaRPr lang="en-US" sz="1600" b="0" dirty="0">
                        <a:solidFill>
                          <a:schemeClr val="accent4"/>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t>give/gave (7/</a:t>
                      </a:r>
                      <a:r>
                        <a:rPr lang="en-US" sz="1600" b="1" dirty="0">
                          <a:solidFill>
                            <a:srgbClr val="FF0000"/>
                          </a:solidFill>
                        </a:rPr>
                        <a:t>*6</a:t>
                      </a:r>
                      <a:r>
                        <a:rPr lang="en-US" sz="1600" b="0" dirty="0"/>
                        <a:t>)</a:t>
                      </a:r>
                      <a:endParaRPr lang="en-US" sz="16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no</a:t>
                      </a:r>
                      <a:r>
                        <a:rPr lang="en-US" sz="1600" dirty="0"/>
                        <a:t> fellowship </a:t>
                      </a:r>
                      <a:r>
                        <a:rPr lang="en-US" sz="1200" dirty="0"/>
                        <a:t>w/darkness</a:t>
                      </a:r>
                      <a:endParaRPr lang="en-US" sz="1600" dirty="0"/>
                    </a:p>
                  </a:txBody>
                  <a:tcPr/>
                </a:tc>
                <a:extLst>
                  <a:ext uri="{0D108BD9-81ED-4DB2-BD59-A6C34878D82A}">
                    <a16:rowId xmlns:a16="http://schemas.microsoft.com/office/drawing/2014/main" val="1425491425"/>
                  </a:ext>
                </a:extLst>
              </a:tr>
              <a:tr h="184705">
                <a:tc>
                  <a:txBody>
                    <a:bodyPr/>
                    <a:lstStyle/>
                    <a:p>
                      <a:r>
                        <a:rPr lang="en-US" sz="1600" b="0" dirty="0"/>
                        <a:t>speak (</a:t>
                      </a:r>
                      <a:r>
                        <a:rPr lang="en-US" sz="1600" b="1" dirty="0"/>
                        <a:t>10x</a:t>
                      </a:r>
                      <a:r>
                        <a:rPr lang="en-US" sz="1600" b="0" dirty="0"/>
                        <a:t>)</a:t>
                      </a:r>
                      <a:endParaRPr lang="en-US" sz="1600" b="0" dirty="0">
                        <a:solidFill>
                          <a:schemeClr val="accent4"/>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t>gift (2/</a:t>
                      </a:r>
                      <a:r>
                        <a:rPr lang="en-US" sz="1600" b="1" dirty="0">
                          <a:solidFill>
                            <a:srgbClr val="FF0000"/>
                          </a:solidFill>
                        </a:rPr>
                        <a:t>*2</a:t>
                      </a:r>
                      <a:r>
                        <a:rPr lang="en-US" sz="1600" b="0" dirty="0"/>
                        <a:t>) saints (2/</a:t>
                      </a:r>
                      <a:r>
                        <a:rPr lang="en-US" sz="1600" b="1" dirty="0">
                          <a:solidFill>
                            <a:srgbClr val="FF0000"/>
                          </a:solidFill>
                        </a:rPr>
                        <a:t>*7</a:t>
                      </a:r>
                      <a:r>
                        <a:rPr lang="en-US" sz="1600" b="0" dirty="0"/>
                        <a:t>)</a:t>
                      </a:r>
                    </a:p>
                  </a:txBody>
                  <a:tcPr/>
                </a:tc>
                <a:tc>
                  <a:txBody>
                    <a:bodyPr/>
                    <a:lstStyle/>
                    <a:p>
                      <a:r>
                        <a:rPr lang="en-US" sz="1200"/>
                        <a:t>walk </a:t>
                      </a:r>
                      <a:r>
                        <a:rPr lang="en-US" sz="1600"/>
                        <a:t>circumspectly</a:t>
                      </a:r>
                      <a:endParaRPr lang="en-US" sz="1600" dirty="0"/>
                    </a:p>
                  </a:txBody>
                  <a:tcPr/>
                </a:tc>
                <a:extLst>
                  <a:ext uri="{0D108BD9-81ED-4DB2-BD59-A6C34878D82A}">
                    <a16:rowId xmlns:a16="http://schemas.microsoft.com/office/drawing/2014/main" val="1753276647"/>
                  </a:ext>
                </a:extLst>
              </a:tr>
              <a:tr h="309470">
                <a:tc>
                  <a:txBody>
                    <a:bodyPr/>
                    <a:lstStyle/>
                    <a:p>
                      <a:r>
                        <a:rPr lang="en-US" sz="1600" b="0" dirty="0"/>
                        <a:t>beseech</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t>grows/grow up (</a:t>
                      </a:r>
                      <a:r>
                        <a:rPr lang="en-US" sz="1600" b="1" dirty="0">
                          <a:solidFill>
                            <a:srgbClr val="FF0000"/>
                          </a:solidFill>
                        </a:rPr>
                        <a:t>*1</a:t>
                      </a:r>
                      <a:r>
                        <a:rPr lang="en-US" sz="1600" b="0" dirty="0">
                          <a:solidFill>
                            <a:schemeClr val="bg1"/>
                          </a:solidFill>
                        </a:rPr>
                        <a:t>/</a:t>
                      </a:r>
                      <a:r>
                        <a:rPr lang="en-US" sz="1600" b="0" dirty="0"/>
                        <a:t>1)</a:t>
                      </a:r>
                    </a:p>
                  </a:txBody>
                  <a:tcPr/>
                </a:tc>
                <a:tc>
                  <a:txBody>
                    <a:bodyPr/>
                    <a:lstStyle/>
                    <a:p>
                      <a:r>
                        <a:rPr lang="en-US" sz="1600"/>
                        <a:t>redeem </a:t>
                      </a:r>
                      <a:r>
                        <a:rPr lang="en-US" sz="1200"/>
                        <a:t>time</a:t>
                      </a:r>
                      <a:endParaRPr lang="en-US" sz="1600" dirty="0"/>
                    </a:p>
                  </a:txBody>
                  <a:tcPr/>
                </a:tc>
                <a:extLst>
                  <a:ext uri="{0D108BD9-81ED-4DB2-BD59-A6C34878D82A}">
                    <a16:rowId xmlns:a16="http://schemas.microsoft.com/office/drawing/2014/main" val="1323721521"/>
                  </a:ext>
                </a:extLst>
              </a:tr>
              <a:tr h="328753">
                <a:tc>
                  <a:txBody>
                    <a:bodyPr/>
                    <a:lstStyle/>
                    <a:p>
                      <a:r>
                        <a:rPr lang="en-US" sz="1200" b="0" dirty="0"/>
                        <a:t>walk </a:t>
                      </a:r>
                      <a:r>
                        <a:rPr lang="en-US" sz="1600" b="0" dirty="0"/>
                        <a:t>worthy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t>Head-body (&gt;&gt;2/</a:t>
                      </a:r>
                      <a:r>
                        <a:rPr lang="en-US" sz="1600" b="1" dirty="0">
                          <a:solidFill>
                            <a:srgbClr val="FF0000"/>
                          </a:solidFill>
                        </a:rPr>
                        <a:t>*1&gt;</a:t>
                      </a:r>
                      <a:r>
                        <a:rPr lang="en-US" sz="1600" b="1" dirty="0"/>
                        <a:t>)</a:t>
                      </a:r>
                    </a:p>
                  </a:txBody>
                  <a:tcPr/>
                </a:tc>
                <a:tc>
                  <a:txBody>
                    <a:bodyPr/>
                    <a:lstStyle/>
                    <a:p>
                      <a:r>
                        <a:rPr lang="en-US" sz="1600"/>
                        <a:t>singing-</a:t>
                      </a:r>
                      <a:r>
                        <a:rPr lang="en-US" sz="1200"/>
                        <a:t>heart</a:t>
                      </a:r>
                      <a:endParaRPr lang="en-US" sz="1600" dirty="0"/>
                    </a:p>
                  </a:txBody>
                  <a:tcPr/>
                </a:tc>
                <a:extLst>
                  <a:ext uri="{0D108BD9-81ED-4DB2-BD59-A6C34878D82A}">
                    <a16:rowId xmlns:a16="http://schemas.microsoft.com/office/drawing/2014/main" val="4030912195"/>
                  </a:ext>
                </a:extLst>
              </a:tr>
              <a:tr h="320044">
                <a:tc>
                  <a:txBody>
                    <a:bodyPr/>
                    <a:lstStyle/>
                    <a:p>
                      <a:r>
                        <a:rPr lang="en-US" sz="1600" b="0" dirty="0"/>
                        <a:t>calling (2/</a:t>
                      </a:r>
                      <a:r>
                        <a:rPr lang="en-US" sz="1600" b="1" dirty="0">
                          <a:solidFill>
                            <a:srgbClr val="FF0000"/>
                          </a:solidFill>
                        </a:rPr>
                        <a:t>*2</a:t>
                      </a:r>
                      <a:r>
                        <a:rPr lang="en-US" sz="1600" b="0" dirty="0"/>
                        <a: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t>walk-</a:t>
                      </a:r>
                      <a:r>
                        <a:rPr lang="en-US" sz="1600" b="0" dirty="0"/>
                        <a:t>children-</a:t>
                      </a:r>
                      <a:r>
                        <a:rPr lang="en-US" sz="1200" b="0" dirty="0"/>
                        <a:t>light </a:t>
                      </a:r>
                      <a:r>
                        <a:rPr lang="en-US" sz="1600" b="0" dirty="0"/>
                        <a:t>(6/</a:t>
                      </a:r>
                      <a:r>
                        <a:rPr lang="en-US" sz="1600" b="1" dirty="0">
                          <a:solidFill>
                            <a:srgbClr val="FF0000"/>
                          </a:solidFill>
                        </a:rPr>
                        <a:t>*3</a:t>
                      </a:r>
                      <a:r>
                        <a:rPr lang="en-US" sz="1600" b="0" dirty="0"/>
                        <a: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heart/s (5/</a:t>
                      </a:r>
                      <a:r>
                        <a:rPr lang="en-US" sz="1600" b="1" dirty="0">
                          <a:solidFill>
                            <a:srgbClr val="FF0000"/>
                          </a:solidFill>
                        </a:rPr>
                        <a:t>*1</a:t>
                      </a:r>
                      <a:r>
                        <a:rPr lang="en-US" sz="1600" dirty="0"/>
                        <a:t>) </a:t>
                      </a:r>
                    </a:p>
                  </a:txBody>
                  <a:tcPr/>
                </a:tc>
                <a:extLst>
                  <a:ext uri="{0D108BD9-81ED-4DB2-BD59-A6C34878D82A}">
                    <a16:rowId xmlns:a16="http://schemas.microsoft.com/office/drawing/2014/main" val="425737815"/>
                  </a:ext>
                </a:extLst>
              </a:tr>
              <a:tr h="261209">
                <a:tc>
                  <a:txBody>
                    <a:bodyPr/>
                    <a:lstStyle/>
                    <a:p>
                      <a:r>
                        <a:rPr lang="en-US" sz="1600" b="0" dirty="0"/>
                        <a:t>called (2/</a:t>
                      </a:r>
                      <a:r>
                        <a:rPr lang="en-US" sz="1600" b="1" dirty="0">
                          <a:solidFill>
                            <a:srgbClr val="FF0000"/>
                          </a:solidFill>
                        </a:rPr>
                        <a:t>*2</a:t>
                      </a:r>
                      <a:r>
                        <a:rPr lang="en-US" sz="1600" b="0" dirty="0"/>
                        <a: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t>edifying (3x) </a:t>
                      </a:r>
                      <a:r>
                        <a:rPr lang="en-US" sz="1100" b="0" dirty="0"/>
                        <a:t>renewed</a:t>
                      </a:r>
                      <a:r>
                        <a:rPr lang="en-US" sz="1200" b="0" dirty="0"/>
                        <a:t> </a:t>
                      </a:r>
                      <a:r>
                        <a:rPr lang="en-US" sz="1600" b="0" dirty="0"/>
                        <a:t>mind</a:t>
                      </a:r>
                      <a:endParaRPr lang="en-US" sz="1200" b="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t>submit/ting (2x) </a:t>
                      </a:r>
                    </a:p>
                  </a:txBody>
                  <a:tcPr/>
                </a:tc>
                <a:extLst>
                  <a:ext uri="{0D108BD9-81ED-4DB2-BD59-A6C34878D82A}">
                    <a16:rowId xmlns:a16="http://schemas.microsoft.com/office/drawing/2014/main" val="2894304715"/>
                  </a:ext>
                </a:extLst>
              </a:tr>
              <a:tr h="29329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t>lowliness</a:t>
                      </a:r>
                    </a:p>
                  </a:txBody>
                  <a:tcPr/>
                </a:tc>
                <a:tc>
                  <a:txBody>
                    <a:bodyPr/>
                    <a:lstStyle/>
                    <a:p>
                      <a:r>
                        <a:rPr lang="en-US" sz="1600" b="0" dirty="0"/>
                        <a:t>righteousness (2x)</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solidFill>
                            <a:schemeClr val="bg1"/>
                          </a:solidFill>
                        </a:rPr>
                        <a:t>fear (2x)    trembling</a:t>
                      </a:r>
                      <a:endParaRPr lang="en-US" sz="1200" b="0" dirty="0">
                        <a:solidFill>
                          <a:schemeClr val="bg1"/>
                        </a:solidFill>
                      </a:endParaRPr>
                    </a:p>
                  </a:txBody>
                  <a:tcPr/>
                </a:tc>
                <a:extLst>
                  <a:ext uri="{0D108BD9-81ED-4DB2-BD59-A6C34878D82A}">
                    <a16:rowId xmlns:a16="http://schemas.microsoft.com/office/drawing/2014/main" val="2395395489"/>
                  </a:ext>
                </a:extLst>
              </a:tr>
              <a:tr h="282814">
                <a:tc>
                  <a:txBody>
                    <a:bodyPr/>
                    <a:lstStyle/>
                    <a:p>
                      <a:r>
                        <a:rPr lang="en-US" sz="1600" b="0" dirty="0"/>
                        <a:t>meekness</a:t>
                      </a:r>
                    </a:p>
                  </a:txBody>
                  <a:tcPr/>
                </a:tc>
                <a:tc>
                  <a:txBody>
                    <a:bodyPr/>
                    <a:lstStyle/>
                    <a:p>
                      <a:r>
                        <a:rPr lang="en-US" sz="1600" dirty="0"/>
                        <a:t>holiness, church </a:t>
                      </a:r>
                      <a:r>
                        <a:rPr lang="en-US" sz="1400" dirty="0"/>
                        <a:t>(6/</a:t>
                      </a:r>
                      <a:r>
                        <a:rPr lang="en-US" sz="1400" b="1" dirty="0">
                          <a:solidFill>
                            <a:srgbClr val="FF0000"/>
                          </a:solidFill>
                        </a:rPr>
                        <a:t>*3</a:t>
                      </a:r>
                      <a:r>
                        <a:rPr lang="en-US" sz="1400" dirty="0"/>
                        <a:t>)</a:t>
                      </a:r>
                      <a:endParaRPr lang="en-US" sz="16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solidFill>
                            <a:schemeClr val="bg1"/>
                          </a:solidFill>
                        </a:rPr>
                        <a:t>sanctify &amp; cleanse</a:t>
                      </a:r>
                    </a:p>
                  </a:txBody>
                  <a:tcPr/>
                </a:tc>
                <a:extLst>
                  <a:ext uri="{0D108BD9-81ED-4DB2-BD59-A6C34878D82A}">
                    <a16:rowId xmlns:a16="http://schemas.microsoft.com/office/drawing/2014/main" val="3184136898"/>
                  </a:ext>
                </a:extLst>
              </a:tr>
              <a:tr h="294541">
                <a:tc>
                  <a:txBody>
                    <a:bodyPr/>
                    <a:lstStyle/>
                    <a:p>
                      <a:r>
                        <a:rPr lang="en-US" sz="1600" b="0" dirty="0"/>
                        <a:t>longsuffering</a:t>
                      </a:r>
                    </a:p>
                  </a:txBody>
                  <a:tcPr/>
                </a:tc>
                <a:tc>
                  <a:txBody>
                    <a:bodyPr/>
                    <a:lstStyle/>
                    <a:p>
                      <a:r>
                        <a:rPr lang="en-US" sz="1600" dirty="0"/>
                        <a:t>truth (2x) labor-work</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solidFill>
                            <a:schemeClr val="bg1"/>
                          </a:solidFill>
                        </a:rPr>
                        <a:t>nourish &amp; cherish</a:t>
                      </a:r>
                    </a:p>
                  </a:txBody>
                  <a:tcPr/>
                </a:tc>
                <a:extLst>
                  <a:ext uri="{0D108BD9-81ED-4DB2-BD59-A6C34878D82A}">
                    <a16:rowId xmlns:a16="http://schemas.microsoft.com/office/drawing/2014/main" val="2206228201"/>
                  </a:ext>
                </a:extLst>
              </a:tr>
              <a:tr h="21854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t>walk in </a:t>
                      </a:r>
                      <a:r>
                        <a:rPr lang="en-US" sz="1600" b="0" dirty="0"/>
                        <a:t>love (13/</a:t>
                      </a:r>
                      <a:r>
                        <a:rPr lang="en-US" sz="1600" b="1" dirty="0">
                          <a:solidFill>
                            <a:srgbClr val="FF0000"/>
                          </a:solidFill>
                        </a:rPr>
                        <a:t>*6</a:t>
                      </a:r>
                      <a:r>
                        <a:rPr lang="en-US" sz="1600" b="0" dirty="0">
                          <a:solidFill>
                            <a:schemeClr val="accent6"/>
                          </a:solidFill>
                        </a:rPr>
                        <a: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tenderhearted (2x)</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solidFill>
                            <a:schemeClr val="bg1"/>
                          </a:solidFill>
                        </a:rPr>
                        <a:t>reverence   </a:t>
                      </a:r>
                      <a:r>
                        <a:rPr lang="en-US" sz="1600" dirty="0"/>
                        <a:t>obey (2x)</a:t>
                      </a:r>
                      <a:endParaRPr lang="en-US" sz="1600" b="0" dirty="0">
                        <a:solidFill>
                          <a:schemeClr val="bg1"/>
                        </a:solidFill>
                      </a:endParaRPr>
                    </a:p>
                  </a:txBody>
                  <a:tcPr/>
                </a:tc>
                <a:extLst>
                  <a:ext uri="{0D108BD9-81ED-4DB2-BD59-A6C34878D82A}">
                    <a16:rowId xmlns:a16="http://schemas.microsoft.com/office/drawing/2014/main" val="3230404399"/>
                  </a:ext>
                </a:extLst>
              </a:tr>
              <a:tr h="340639">
                <a:tc>
                  <a:txBody>
                    <a:bodyPr/>
                    <a:lstStyle/>
                    <a:p>
                      <a:r>
                        <a:rPr lang="en-US" sz="1600" dirty="0"/>
                        <a:t>forbearing</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followers </a:t>
                      </a:r>
                      <a:r>
                        <a:rPr lang="en-US" sz="1200" dirty="0"/>
                        <a:t>of God   </a:t>
                      </a:r>
                      <a:r>
                        <a:rPr lang="en-US" sz="1200" b="1" dirty="0">
                          <a:solidFill>
                            <a:schemeClr val="accent4"/>
                          </a:solidFill>
                        </a:rPr>
                        <a:t>/ch 5-6/</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solidFill>
                            <a:schemeClr val="bg1"/>
                          </a:solidFill>
                        </a:rPr>
                        <a:t>honor </a:t>
                      </a:r>
                      <a:r>
                        <a:rPr lang="en-US" sz="1200" b="0" dirty="0">
                          <a:solidFill>
                            <a:schemeClr val="bg1"/>
                          </a:solidFill>
                        </a:rPr>
                        <a:t>parents</a:t>
                      </a:r>
                      <a:endParaRPr lang="en-US" sz="1600" b="0" dirty="0">
                        <a:solidFill>
                          <a:schemeClr val="bg1"/>
                        </a:solidFill>
                      </a:endParaRPr>
                    </a:p>
                  </a:txBody>
                  <a:tcPr/>
                </a:tc>
                <a:extLst>
                  <a:ext uri="{0D108BD9-81ED-4DB2-BD59-A6C34878D82A}">
                    <a16:rowId xmlns:a16="http://schemas.microsoft.com/office/drawing/2014/main" val="3401256017"/>
                  </a:ext>
                </a:extLst>
              </a:tr>
              <a:tr h="300649">
                <a:tc>
                  <a:txBody>
                    <a:bodyPr/>
                    <a:lstStyle/>
                    <a:p>
                      <a:r>
                        <a:rPr lang="en-US" sz="1600" dirty="0"/>
                        <a:t>endeavoring </a:t>
                      </a:r>
                      <a:r>
                        <a:rPr lang="en-US" sz="1200" dirty="0"/>
                        <a:t>peace</a:t>
                      </a:r>
                      <a:endParaRPr lang="en-US" sz="16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err="1"/>
                        <a:t>sweetsmelling</a:t>
                      </a:r>
                      <a:r>
                        <a:rPr lang="en-US" sz="1600" b="0" dirty="0"/>
                        <a:t> </a:t>
                      </a:r>
                      <a:r>
                        <a:rPr lang="en-US" sz="1200" b="0" dirty="0" err="1"/>
                        <a:t>savour</a:t>
                      </a:r>
                      <a:endParaRPr lang="en-US" sz="1200" b="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brother(</a:t>
                      </a:r>
                      <a:r>
                        <a:rPr lang="en-US" sz="1600" b="1" dirty="0">
                          <a:solidFill>
                            <a:srgbClr val="00B050"/>
                          </a:solidFill>
                        </a:rPr>
                        <a:t>ren</a:t>
                      </a:r>
                      <a:r>
                        <a:rPr lang="en-US" sz="1600" dirty="0"/>
                        <a:t>) (1/</a:t>
                      </a:r>
                      <a:r>
                        <a:rPr lang="en-US" sz="1600" b="1" dirty="0">
                          <a:solidFill>
                            <a:srgbClr val="00B050"/>
                          </a:solidFill>
                        </a:rPr>
                        <a:t>**1</a:t>
                      </a:r>
                      <a:r>
                        <a:rPr lang="en-US" sz="1600" dirty="0"/>
                        <a:t>)</a:t>
                      </a:r>
                    </a:p>
                  </a:txBody>
                  <a:tcPr/>
                </a:tc>
                <a:extLst>
                  <a:ext uri="{0D108BD9-81ED-4DB2-BD59-A6C34878D82A}">
                    <a16:rowId xmlns:a16="http://schemas.microsoft.com/office/drawing/2014/main" val="2338996186"/>
                  </a:ext>
                </a:extLst>
              </a:tr>
              <a:tr h="231093">
                <a:tc>
                  <a:txBody>
                    <a:bodyPr/>
                    <a:lstStyle/>
                    <a:p>
                      <a:r>
                        <a:rPr lang="en-US" sz="1400" dirty="0"/>
                        <a:t>unity</a:t>
                      </a:r>
                      <a:r>
                        <a:rPr lang="en-US" sz="1200" dirty="0"/>
                        <a:t> (2x), </a:t>
                      </a:r>
                      <a:r>
                        <a:rPr lang="en-US" sz="1400" dirty="0"/>
                        <a:t>peace</a:t>
                      </a:r>
                      <a:r>
                        <a:rPr lang="en-US" sz="1200" dirty="0"/>
                        <a:t> (3x)</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thanks (2/</a:t>
                      </a:r>
                      <a:r>
                        <a:rPr lang="en-US" sz="1600" b="1" dirty="0">
                          <a:solidFill>
                            <a:srgbClr val="FF0000"/>
                          </a:solidFill>
                        </a:rPr>
                        <a:t>*1</a:t>
                      </a:r>
                      <a:r>
                        <a:rPr lang="en-US" sz="1600" dirty="0"/>
                        <a:t>)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comfort </a:t>
                      </a:r>
                      <a:r>
                        <a:rPr lang="en-US" sz="1200" dirty="0"/>
                        <a:t>hearts</a:t>
                      </a:r>
                      <a:endParaRPr lang="en-US" sz="1600" dirty="0"/>
                    </a:p>
                  </a:txBody>
                  <a:tcPr/>
                </a:tc>
                <a:extLst>
                  <a:ext uri="{0D108BD9-81ED-4DB2-BD59-A6C34878D82A}">
                    <a16:rowId xmlns:a16="http://schemas.microsoft.com/office/drawing/2014/main" val="1888269970"/>
                  </a:ext>
                </a:extLst>
              </a:tr>
              <a:tr h="23109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t>one </a:t>
                      </a:r>
                      <a:r>
                        <a:rPr lang="en-US" sz="1600" dirty="0"/>
                        <a:t>(15/</a:t>
                      </a:r>
                      <a:r>
                        <a:rPr lang="en-US" sz="1600" b="1" dirty="0">
                          <a:solidFill>
                            <a:srgbClr val="FF0000"/>
                          </a:solidFill>
                        </a:rPr>
                        <a:t>*5</a:t>
                      </a:r>
                      <a:r>
                        <a:rPr lang="en-US" sz="1600" dirty="0"/>
                        <a:t>)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t>light (5x) </a:t>
                      </a:r>
                      <a:r>
                        <a:rPr lang="en-US" sz="1600" dirty="0"/>
                        <a:t>good (5/</a:t>
                      </a:r>
                      <a:r>
                        <a:rPr lang="en-US" sz="1600" b="1" dirty="0">
                          <a:solidFill>
                            <a:srgbClr val="FF0000"/>
                          </a:solidFill>
                        </a:rPr>
                        <a:t>*3</a:t>
                      </a:r>
                      <a:r>
                        <a:rPr lang="en-US" sz="1600" dirty="0"/>
                        <a:t>)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sincerity         amen</a:t>
                      </a:r>
                    </a:p>
                  </a:txBody>
                  <a:tcPr/>
                </a:tc>
                <a:extLst>
                  <a:ext uri="{0D108BD9-81ED-4DB2-BD59-A6C34878D82A}">
                    <a16:rowId xmlns:a16="http://schemas.microsoft.com/office/drawing/2014/main" val="2710032390"/>
                  </a:ext>
                </a:extLst>
              </a:tr>
            </a:tbl>
          </a:graphicData>
        </a:graphic>
      </p:graphicFrame>
      <p:sp>
        <p:nvSpPr>
          <p:cNvPr id="14" name="TextBox 13">
            <a:extLst>
              <a:ext uri="{FF2B5EF4-FFF2-40B4-BE49-F238E27FC236}">
                <a16:creationId xmlns:a16="http://schemas.microsoft.com/office/drawing/2014/main" id="{5971B24A-03CE-5F19-C159-4C598D4C9733}"/>
              </a:ext>
            </a:extLst>
          </p:cNvPr>
          <p:cNvSpPr txBox="1"/>
          <p:nvPr/>
        </p:nvSpPr>
        <p:spPr>
          <a:xfrm>
            <a:off x="1002751" y="6359648"/>
            <a:ext cx="4245688"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latin typeface="Verdana" panose="020B0604030504040204" pitchFamily="34" charset="0"/>
                <a:ea typeface="Verdana" panose="020B0604030504040204" pitchFamily="34" charset="0"/>
              </a:rPr>
              <a:t>Old Man:    </a:t>
            </a:r>
            <a:r>
              <a:rPr lang="en-US" b="1" dirty="0">
                <a:solidFill>
                  <a:srgbClr val="FF0000"/>
                </a:solidFill>
                <a:latin typeface="Verdana" panose="020B0604030504040204" pitchFamily="34" charset="0"/>
                <a:ea typeface="Verdana" panose="020B0604030504040204" pitchFamily="34" charset="0"/>
              </a:rPr>
              <a:t>*sit 1 </a:t>
            </a:r>
            <a:r>
              <a:rPr lang="en-US" b="1" dirty="0">
                <a:latin typeface="Verdana" panose="020B0604030504040204" pitchFamily="34" charset="0"/>
                <a:ea typeface="Verdana" panose="020B0604030504040204" pitchFamily="34" charset="0"/>
              </a:rPr>
              <a:t>/ </a:t>
            </a:r>
            <a:r>
              <a:rPr lang="en-US" b="1" dirty="0">
                <a:solidFill>
                  <a:srgbClr val="00B050"/>
                </a:solidFill>
                <a:latin typeface="Verdana" panose="020B0604030504040204" pitchFamily="34" charset="0"/>
                <a:ea typeface="Verdana" panose="020B0604030504040204" pitchFamily="34" charset="0"/>
              </a:rPr>
              <a:t>**stand 2</a:t>
            </a:r>
          </a:p>
        </p:txBody>
      </p:sp>
      <p:sp>
        <p:nvSpPr>
          <p:cNvPr id="16" name="TextBox 15">
            <a:extLst>
              <a:ext uri="{FF2B5EF4-FFF2-40B4-BE49-F238E27FC236}">
                <a16:creationId xmlns:a16="http://schemas.microsoft.com/office/drawing/2014/main" id="{CF5EFDEA-6E88-1BB1-78CE-91F55A450552}"/>
              </a:ext>
            </a:extLst>
          </p:cNvPr>
          <p:cNvSpPr txBox="1"/>
          <p:nvPr/>
        </p:nvSpPr>
        <p:spPr>
          <a:xfrm>
            <a:off x="7140804" y="6359648"/>
            <a:ext cx="428976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latin typeface="Verdana" panose="020B0604030504040204" pitchFamily="34" charset="0"/>
                <a:ea typeface="Verdana" panose="020B0604030504040204" pitchFamily="34" charset="0"/>
              </a:rPr>
              <a:t>New Man: </a:t>
            </a:r>
            <a:r>
              <a:rPr lang="en-US" b="1" dirty="0">
                <a:solidFill>
                  <a:srgbClr val="FF0000"/>
                </a:solidFill>
                <a:latin typeface="Verdana" panose="020B0604030504040204" pitchFamily="34" charset="0"/>
                <a:ea typeface="Verdana" panose="020B0604030504040204" pitchFamily="34" charset="0"/>
              </a:rPr>
              <a:t>*sit 45 </a:t>
            </a:r>
            <a:r>
              <a:rPr lang="en-US" b="1" dirty="0">
                <a:latin typeface="Verdana" panose="020B0604030504040204" pitchFamily="34" charset="0"/>
                <a:ea typeface="Verdana" panose="020B0604030504040204" pitchFamily="34" charset="0"/>
              </a:rPr>
              <a:t>/ </a:t>
            </a:r>
            <a:r>
              <a:rPr lang="en-US" b="1" dirty="0">
                <a:solidFill>
                  <a:srgbClr val="00B050"/>
                </a:solidFill>
                <a:latin typeface="Verdana" panose="020B0604030504040204" pitchFamily="34" charset="0"/>
                <a:ea typeface="Verdana" panose="020B0604030504040204" pitchFamily="34" charset="0"/>
              </a:rPr>
              <a:t>**stand 2</a:t>
            </a:r>
          </a:p>
        </p:txBody>
      </p:sp>
    </p:spTree>
    <p:extLst>
      <p:ext uri="{BB962C8B-B14F-4D97-AF65-F5344CB8AC3E}">
        <p14:creationId xmlns:p14="http://schemas.microsoft.com/office/powerpoint/2010/main" val="18035894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CE800F88-CFC3-8F00-49A3-0DCBD2270E28}"/>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74605B0E-A3C8-4BD7-E39D-C5578D74D0E8}"/>
              </a:ext>
            </a:extLst>
          </p:cNvPr>
          <p:cNvSpPr txBox="1"/>
          <p:nvPr/>
        </p:nvSpPr>
        <p:spPr>
          <a:xfrm>
            <a:off x="0" y="378441"/>
            <a:ext cx="12192000" cy="4728923"/>
          </a:xfrm>
          <a:prstGeom prst="rect">
            <a:avLst/>
          </a:prstGeom>
          <a:solidFill>
            <a:schemeClr val="bg1"/>
          </a:solidFill>
        </p:spPr>
        <p:txBody>
          <a:bodyPr wrap="square" rtlCol="0">
            <a:spAutoFit/>
          </a:bodyPr>
          <a:lstStyle/>
          <a:p>
            <a:pPr>
              <a:lnSpc>
                <a:spcPct val="150000"/>
              </a:lnSpc>
            </a:pPr>
            <a:endParaRPr lang="en-US"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a:p>
            <a:pPr>
              <a:lnSpc>
                <a:spcPct val="150000"/>
              </a:lnSpc>
            </a:pPr>
            <a:endParaRPr lang="en-US" sz="100" dirty="0">
              <a:latin typeface="Verdana" panose="020B0604030504040204" pitchFamily="34" charset="0"/>
              <a:ea typeface="Verdana" panose="020B0604030504040204" pitchFamily="34" charset="0"/>
            </a:endParaRPr>
          </a:p>
        </p:txBody>
      </p:sp>
      <p:graphicFrame>
        <p:nvGraphicFramePr>
          <p:cNvPr id="2" name="Table 1">
            <a:extLst>
              <a:ext uri="{FF2B5EF4-FFF2-40B4-BE49-F238E27FC236}">
                <a16:creationId xmlns:a16="http://schemas.microsoft.com/office/drawing/2014/main" id="{B4DDEC37-1F52-DFA2-3DFB-9141D5C7511F}"/>
              </a:ext>
            </a:extLst>
          </p:cNvPr>
          <p:cNvGraphicFramePr>
            <a:graphicFrameLocks noGrp="1"/>
          </p:cNvGraphicFramePr>
          <p:nvPr>
            <p:extLst>
              <p:ext uri="{D42A27DB-BD31-4B8C-83A1-F6EECF244321}">
                <p14:modId xmlns:p14="http://schemas.microsoft.com/office/powerpoint/2010/main" val="1257601818"/>
              </p:ext>
            </p:extLst>
          </p:nvPr>
        </p:nvGraphicFramePr>
        <p:xfrm>
          <a:off x="205273" y="747773"/>
          <a:ext cx="11765903" cy="5369839"/>
        </p:xfrm>
        <a:graphic>
          <a:graphicData uri="http://schemas.openxmlformats.org/drawingml/2006/table">
            <a:tbl>
              <a:tblPr firstRow="1" bandRow="1">
                <a:tableStyleId>{5C22544A-7EE6-4342-B048-85BDC9FD1C3A}</a:tableStyleId>
              </a:tblPr>
              <a:tblGrid>
                <a:gridCol w="5402425">
                  <a:extLst>
                    <a:ext uri="{9D8B030D-6E8A-4147-A177-3AD203B41FA5}">
                      <a16:colId xmlns:a16="http://schemas.microsoft.com/office/drawing/2014/main" val="3446267788"/>
                    </a:ext>
                  </a:extLst>
                </a:gridCol>
                <a:gridCol w="6363478">
                  <a:extLst>
                    <a:ext uri="{9D8B030D-6E8A-4147-A177-3AD203B41FA5}">
                      <a16:colId xmlns:a16="http://schemas.microsoft.com/office/drawing/2014/main" val="3957769083"/>
                    </a:ext>
                  </a:extLst>
                </a:gridCol>
              </a:tblGrid>
              <a:tr h="316934">
                <a:tc>
                  <a:txBody>
                    <a:bodyPr/>
                    <a:lstStyle/>
                    <a:p>
                      <a:pPr algn="ctr"/>
                      <a:r>
                        <a:rPr lang="en-US" sz="1600" b="1" u="sng" dirty="0">
                          <a:latin typeface="Verdana" panose="020B0604030504040204" pitchFamily="34" charset="0"/>
                          <a:ea typeface="Verdana" panose="020B0604030504040204" pitchFamily="34" charset="0"/>
                        </a:rPr>
                        <a:t>STAND against </a:t>
                      </a:r>
                      <a:r>
                        <a:rPr lang="en-US" sz="1600" b="1" dirty="0">
                          <a:latin typeface="Verdana" panose="020B0604030504040204" pitchFamily="34" charset="0"/>
                          <a:ea typeface="Verdana" panose="020B0604030504040204" pitchFamily="34" charset="0"/>
                        </a:rPr>
                        <a:t>the </a:t>
                      </a:r>
                      <a:r>
                        <a:rPr lang="en-US" sz="1600" b="1" u="sng" dirty="0">
                          <a:latin typeface="Verdana" panose="020B0604030504040204" pitchFamily="34" charset="0"/>
                          <a:ea typeface="Verdana" panose="020B0604030504040204" pitchFamily="34" charset="0"/>
                        </a:rPr>
                        <a:t>devil</a:t>
                      </a:r>
                      <a:r>
                        <a:rPr lang="en-US" sz="1600" b="1" dirty="0">
                          <a:latin typeface="Verdana" panose="020B0604030504040204" pitchFamily="34" charset="0"/>
                          <a:ea typeface="Verdana" panose="020B0604030504040204" pitchFamily="34" charset="0"/>
                        </a:rPr>
                        <a:t> and</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u="none" dirty="0">
                          <a:solidFill>
                            <a:srgbClr val="00B050"/>
                          </a:solidFill>
                          <a:latin typeface="Verdana" panose="020B0604030504040204" pitchFamily="34" charset="0"/>
                          <a:ea typeface="Verdana" panose="020B0604030504040204" pitchFamily="34" charset="0"/>
                        </a:rPr>
                        <a:t>**</a:t>
                      </a:r>
                      <a:r>
                        <a:rPr lang="en-US" sz="1600" b="1" u="sng" dirty="0">
                          <a:latin typeface="Verdana" panose="020B0604030504040204" pitchFamily="34" charset="0"/>
                          <a:ea typeface="Verdana" panose="020B0604030504040204" pitchFamily="34" charset="0"/>
                        </a:rPr>
                        <a:t>PUT ON</a:t>
                      </a:r>
                      <a:r>
                        <a:rPr lang="en-US" sz="1600" b="1" u="none" dirty="0">
                          <a:latin typeface="Verdana" panose="020B0604030504040204" pitchFamily="34" charset="0"/>
                          <a:ea typeface="Verdana" panose="020B0604030504040204" pitchFamily="34" charset="0"/>
                        </a:rPr>
                        <a:t> </a:t>
                      </a:r>
                      <a:r>
                        <a:rPr lang="en-US" sz="1600" b="1" dirty="0">
                          <a:latin typeface="Verdana" panose="020B0604030504040204" pitchFamily="34" charset="0"/>
                          <a:ea typeface="Verdana" panose="020B0604030504040204" pitchFamily="34" charset="0"/>
                        </a:rPr>
                        <a:t>the </a:t>
                      </a:r>
                      <a:r>
                        <a:rPr lang="en-US" sz="1600" b="1" u="sng" dirty="0">
                          <a:latin typeface="Verdana" panose="020B0604030504040204" pitchFamily="34" charset="0"/>
                          <a:ea typeface="Verdana" panose="020B0604030504040204" pitchFamily="34" charset="0"/>
                        </a:rPr>
                        <a:t>whole armor of GOD </a:t>
                      </a:r>
                      <a:endParaRPr lang="en-US" sz="1600" b="1" dirty="0">
                        <a:latin typeface="Verdana" panose="020B0604030504040204" pitchFamily="34" charset="0"/>
                        <a:ea typeface="Verdana" panose="020B0604030504040204" pitchFamily="34" charset="0"/>
                      </a:endParaRPr>
                    </a:p>
                  </a:txBody>
                  <a:tcPr/>
                </a:tc>
                <a:extLst>
                  <a:ext uri="{0D108BD9-81ED-4DB2-BD59-A6C34878D82A}">
                    <a16:rowId xmlns:a16="http://schemas.microsoft.com/office/drawing/2014/main" val="2019349927"/>
                  </a:ext>
                </a:extLst>
              </a:tr>
              <a:tr h="28956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solidFill>
                            <a:schemeClr val="bg1"/>
                          </a:solidFill>
                          <a:latin typeface="Verdana" panose="020B0604030504040204" pitchFamily="34" charset="0"/>
                          <a:ea typeface="Verdana" panose="020B0604030504040204" pitchFamily="34" charset="0"/>
                        </a:rPr>
                        <a:t>Finally, my brethren          (1/</a:t>
                      </a:r>
                      <a:r>
                        <a:rPr lang="en-US" sz="1600" b="1" dirty="0">
                          <a:solidFill>
                            <a:srgbClr val="00B050"/>
                          </a:solidFill>
                          <a:latin typeface="Verdana" panose="020B0604030504040204" pitchFamily="34" charset="0"/>
                          <a:ea typeface="Verdana" panose="020B0604030504040204" pitchFamily="34" charset="0"/>
                        </a:rPr>
                        <a:t>**1</a:t>
                      </a:r>
                      <a:r>
                        <a:rPr lang="en-US" sz="1600" b="0" dirty="0">
                          <a:solidFill>
                            <a:schemeClr val="bg1"/>
                          </a:solidFill>
                          <a:latin typeface="Verdana" panose="020B0604030504040204" pitchFamily="34" charset="0"/>
                          <a:ea typeface="Verdana" panose="020B0604030504040204" pitchFamily="34" charset="0"/>
                        </a:rPr>
                        <a:t>) </a:t>
                      </a:r>
                      <a:r>
                        <a:rPr lang="en-US" sz="1600" b="1" dirty="0">
                          <a:solidFill>
                            <a:srgbClr val="00B050"/>
                          </a:solidFill>
                          <a:latin typeface="Verdana" panose="020B0604030504040204" pitchFamily="34" charset="0"/>
                          <a:ea typeface="Verdana" panose="020B0604030504040204" pitchFamily="34" charset="0"/>
                        </a:rPr>
                        <a:t>**6:23 </a:t>
                      </a:r>
                      <a:r>
                        <a:rPr lang="en-US" sz="1600" b="0" dirty="0">
                          <a:solidFill>
                            <a:schemeClr val="bg1"/>
                          </a:solidFill>
                          <a:latin typeface="Verdana" panose="020B0604030504040204" pitchFamily="34" charset="0"/>
                          <a:ea typeface="Verdana" panose="020B0604030504040204" pitchFamily="34" charset="0"/>
                        </a:rPr>
                        <a:t>/ 6:10</a:t>
                      </a:r>
                      <a:endParaRPr lang="en-US" sz="1600" b="0" dirty="0">
                        <a:latin typeface="Verdana" panose="020B0604030504040204" pitchFamily="34" charset="0"/>
                        <a:ea typeface="Verdana" panose="020B060403050404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u="sng" dirty="0">
                          <a:solidFill>
                            <a:schemeClr val="accent4"/>
                          </a:solidFill>
                          <a:latin typeface="Verdana" panose="020B0604030504040204" pitchFamily="34" charset="0"/>
                          <a:ea typeface="Verdana" panose="020B0604030504040204" pitchFamily="34" charset="0"/>
                        </a:rPr>
                        <a:t>whole body</a:t>
                      </a:r>
                      <a:r>
                        <a:rPr lang="en-US" sz="1400" b="0" u="none" dirty="0">
                          <a:solidFill>
                            <a:schemeClr val="accent4"/>
                          </a:solidFill>
                          <a:latin typeface="Verdana" panose="020B0604030504040204" pitchFamily="34" charset="0"/>
                          <a:ea typeface="Verdana" panose="020B0604030504040204" pitchFamily="34" charset="0"/>
                        </a:rPr>
                        <a:t> </a:t>
                      </a:r>
                      <a:r>
                        <a:rPr lang="en-US" sz="1400" b="0" dirty="0">
                          <a:solidFill>
                            <a:schemeClr val="accent4"/>
                          </a:solidFill>
                          <a:latin typeface="Verdana" panose="020B0604030504040204" pitchFamily="34" charset="0"/>
                          <a:ea typeface="Verdana" panose="020B0604030504040204" pitchFamily="34" charset="0"/>
                        </a:rPr>
                        <a:t>fitly joined together and </a:t>
                      </a:r>
                      <a:r>
                        <a:rPr lang="en-US" sz="1400" b="0" u="sng" dirty="0">
                          <a:solidFill>
                            <a:schemeClr val="accent4"/>
                          </a:solidFill>
                          <a:latin typeface="Verdana" panose="020B0604030504040204" pitchFamily="34" charset="0"/>
                          <a:ea typeface="Verdana" panose="020B0604030504040204" pitchFamily="34" charset="0"/>
                        </a:rPr>
                        <a:t>compacted</a:t>
                      </a:r>
                      <a:r>
                        <a:rPr lang="en-US" sz="1400" b="0" dirty="0">
                          <a:solidFill>
                            <a:schemeClr val="accent4"/>
                          </a:solidFill>
                          <a:latin typeface="Verdana" panose="020B0604030504040204" pitchFamily="34" charset="0"/>
                          <a:ea typeface="Verdana" panose="020B0604030504040204" pitchFamily="34" charset="0"/>
                        </a:rPr>
                        <a:t>, every joint (4:16)</a:t>
                      </a:r>
                    </a:p>
                  </a:txBody>
                  <a:tcPr/>
                </a:tc>
                <a:extLst>
                  <a:ext uri="{0D108BD9-81ED-4DB2-BD59-A6C34878D82A}">
                    <a16:rowId xmlns:a16="http://schemas.microsoft.com/office/drawing/2014/main" val="2297943534"/>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latin typeface="Verdana" panose="020B0604030504040204" pitchFamily="34" charset="0"/>
                          <a:ea typeface="Verdana" panose="020B0604030504040204" pitchFamily="34" charset="0"/>
                        </a:rPr>
                        <a:t>be </a:t>
                      </a:r>
                      <a:r>
                        <a:rPr lang="en-US" sz="1600" dirty="0">
                          <a:solidFill>
                            <a:schemeClr val="bg1"/>
                          </a:solidFill>
                          <a:latin typeface="Verdana" panose="020B0604030504040204" pitchFamily="34" charset="0"/>
                          <a:ea typeface="Verdana" panose="020B0604030504040204" pitchFamily="34" charset="0"/>
                        </a:rPr>
                        <a:t>strong in the Lord &amp;</a:t>
                      </a:r>
                      <a:r>
                        <a:rPr lang="en-US" sz="1600" b="0" dirty="0">
                          <a:solidFill>
                            <a:schemeClr val="bg1"/>
                          </a:solidFill>
                          <a:latin typeface="Verdana" panose="020B0604030504040204" pitchFamily="34" charset="0"/>
                          <a:ea typeface="Verdana" panose="020B0604030504040204" pitchFamily="34" charset="0"/>
                        </a:rPr>
                        <a:t> in the power </a:t>
                      </a:r>
                      <a:r>
                        <a:rPr lang="en-US" sz="1600" b="0" dirty="0">
                          <a:solidFill>
                            <a:schemeClr val="accent4"/>
                          </a:solidFill>
                          <a:latin typeface="Verdana" panose="020B0604030504040204" pitchFamily="34" charset="0"/>
                          <a:ea typeface="Verdana" panose="020B0604030504040204" pitchFamily="34" charset="0"/>
                        </a:rPr>
                        <a:t>/</a:t>
                      </a:r>
                      <a:r>
                        <a:rPr lang="en-US" sz="1600" b="0" dirty="0" err="1">
                          <a:solidFill>
                            <a:schemeClr val="accent4"/>
                          </a:solidFill>
                          <a:latin typeface="Verdana" panose="020B0604030504040204" pitchFamily="34" charset="0"/>
                          <a:ea typeface="Verdana" panose="020B0604030504040204" pitchFamily="34" charset="0"/>
                        </a:rPr>
                        <a:t>kratos</a:t>
                      </a:r>
                      <a:r>
                        <a:rPr lang="en-US" sz="1600" b="0" dirty="0">
                          <a:solidFill>
                            <a:schemeClr val="accent4"/>
                          </a:solidFill>
                          <a:latin typeface="Verdana" panose="020B0604030504040204" pitchFamily="34" charset="0"/>
                          <a:ea typeface="Verdana" panose="020B0604030504040204" pitchFamily="34" charset="0"/>
                        </a:rPr>
                        <a:t>/</a:t>
                      </a:r>
                      <a:r>
                        <a:rPr lang="en-US" sz="1600" dirty="0">
                          <a:solidFill>
                            <a:schemeClr val="bg1"/>
                          </a:solidFill>
                          <a:latin typeface="Verdana" panose="020B0604030504040204" pitchFamily="34" charset="0"/>
                          <a:ea typeface="Verdana" panose="020B0604030504040204" pitchFamily="34" charset="0"/>
                        </a:rPr>
                        <a:t> 6:10</a:t>
                      </a:r>
                      <a:endParaRPr lang="en-US" sz="1600" b="0" dirty="0">
                        <a:latin typeface="Verdana" panose="020B0604030504040204" pitchFamily="34" charset="0"/>
                        <a:ea typeface="Verdana" panose="020B060403050404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solidFill>
                            <a:schemeClr val="bg1"/>
                          </a:solidFill>
                          <a:latin typeface="Verdana" panose="020B0604030504040204" pitchFamily="34" charset="0"/>
                          <a:ea typeface="Verdana" panose="020B0604030504040204" pitchFamily="34" charset="0"/>
                        </a:rPr>
                        <a:t>Wherefore </a:t>
                      </a:r>
                      <a:r>
                        <a:rPr lang="en-US" sz="1600" b="1" dirty="0">
                          <a:solidFill>
                            <a:schemeClr val="bg1"/>
                          </a:solidFill>
                          <a:latin typeface="Verdana" panose="020B0604030504040204" pitchFamily="34" charset="0"/>
                          <a:ea typeface="Verdana" panose="020B0604030504040204" pitchFamily="34" charset="0"/>
                        </a:rPr>
                        <a:t>take unto you </a:t>
                      </a:r>
                      <a:r>
                        <a:rPr lang="en-US" sz="1600" dirty="0">
                          <a:solidFill>
                            <a:schemeClr val="bg1"/>
                          </a:solidFill>
                          <a:latin typeface="Verdana" panose="020B0604030504040204" pitchFamily="34" charset="0"/>
                          <a:ea typeface="Verdana" panose="020B0604030504040204" pitchFamily="34" charset="0"/>
                        </a:rPr>
                        <a:t>the whole armor of God      6:13</a:t>
                      </a:r>
                    </a:p>
                  </a:txBody>
                  <a:tcPr/>
                </a:tc>
                <a:extLst>
                  <a:ext uri="{0D108BD9-81ED-4DB2-BD59-A6C34878D82A}">
                    <a16:rowId xmlns:a16="http://schemas.microsoft.com/office/drawing/2014/main" val="517211543"/>
                  </a:ext>
                </a:extLst>
              </a:tr>
              <a:tr h="30947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solidFill>
                            <a:schemeClr val="bg1"/>
                          </a:solidFill>
                          <a:latin typeface="Verdana" panose="020B0604030504040204" pitchFamily="34" charset="0"/>
                          <a:ea typeface="Verdana" panose="020B0604030504040204" pitchFamily="34" charset="0"/>
                        </a:rPr>
                        <a:t>of His might           </a:t>
                      </a:r>
                      <a:r>
                        <a:rPr lang="en-US" sz="1600" dirty="0">
                          <a:solidFill>
                            <a:schemeClr val="accent4"/>
                          </a:solidFill>
                          <a:latin typeface="Verdana" panose="020B0604030504040204" pitchFamily="34" charset="0"/>
                          <a:ea typeface="Verdana" panose="020B0604030504040204" pitchFamily="34" charset="0"/>
                        </a:rPr>
                        <a:t>/strength, G2479/ </a:t>
                      </a:r>
                      <a:r>
                        <a:rPr lang="en-US" sz="1600" b="0" dirty="0">
                          <a:solidFill>
                            <a:schemeClr val="bg1"/>
                          </a:solidFill>
                          <a:latin typeface="Verdana" panose="020B0604030504040204" pitchFamily="34" charset="0"/>
                          <a:ea typeface="Verdana" panose="020B0604030504040204" pitchFamily="34" charset="0"/>
                        </a:rPr>
                        <a:t>1:19 / 6:10</a:t>
                      </a:r>
                      <a:endParaRPr lang="en-US" sz="1600" dirty="0">
                        <a:latin typeface="Verdana" panose="020B0604030504040204" pitchFamily="34" charset="0"/>
                        <a:ea typeface="Verdana" panose="020B060403050404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solidFill>
                            <a:schemeClr val="bg1"/>
                          </a:solidFill>
                          <a:latin typeface="Verdana" panose="020B0604030504040204" pitchFamily="34" charset="0"/>
                          <a:ea typeface="Verdana" panose="020B0604030504040204" pitchFamily="34" charset="0"/>
                        </a:rPr>
                        <a:t>that ye may be able to withstand in the evil day          6:13</a:t>
                      </a:r>
                      <a:endParaRPr lang="en-US" sz="1600" dirty="0">
                        <a:solidFill>
                          <a:schemeClr val="bg1"/>
                        </a:solidFill>
                        <a:latin typeface="Verdana" panose="020B0604030504040204" pitchFamily="34" charset="0"/>
                        <a:ea typeface="Verdana" panose="020B0604030504040204" pitchFamily="34" charset="0"/>
                      </a:endParaRPr>
                    </a:p>
                  </a:txBody>
                  <a:tcPr/>
                </a:tc>
                <a:extLst>
                  <a:ext uri="{0D108BD9-81ED-4DB2-BD59-A6C34878D82A}">
                    <a16:rowId xmlns:a16="http://schemas.microsoft.com/office/drawing/2014/main" val="3257438411"/>
                  </a:ext>
                </a:extLst>
              </a:tr>
              <a:tr h="32875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latin typeface="Verdana" panose="020B0604030504040204" pitchFamily="34" charset="0"/>
                          <a:ea typeface="Verdana" panose="020B0604030504040204" pitchFamily="34" charset="0"/>
                        </a:rPr>
                        <a:t>Put on </a:t>
                      </a:r>
                      <a:r>
                        <a:rPr lang="en-US" sz="1600" b="0" dirty="0">
                          <a:solidFill>
                            <a:schemeClr val="bg1"/>
                          </a:solidFill>
                          <a:latin typeface="Verdana" panose="020B0604030504040204" pitchFamily="34" charset="0"/>
                          <a:ea typeface="Verdana" panose="020B0604030504040204" pitchFamily="34" charset="0"/>
                        </a:rPr>
                        <a:t>the whole armor of God                    6:11</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latin typeface="Verdana" panose="020B0604030504040204" pitchFamily="34" charset="0"/>
                          <a:ea typeface="Verdana" panose="020B0604030504040204" pitchFamily="34" charset="0"/>
                        </a:rPr>
                        <a:t>and having done </a:t>
                      </a:r>
                      <a:r>
                        <a:rPr lang="en-US" sz="1600" b="1" u="sng" dirty="0">
                          <a:latin typeface="Verdana" panose="020B0604030504040204" pitchFamily="34" charset="0"/>
                          <a:ea typeface="Verdana" panose="020B0604030504040204" pitchFamily="34" charset="0"/>
                        </a:rPr>
                        <a:t>all,</a:t>
                      </a:r>
                      <a:r>
                        <a:rPr lang="en-US" sz="1600" b="0" dirty="0">
                          <a:latin typeface="Verdana" panose="020B0604030504040204" pitchFamily="34" charset="0"/>
                          <a:ea typeface="Verdana" panose="020B0604030504040204" pitchFamily="34" charset="0"/>
                        </a:rPr>
                        <a:t> to stand                                    </a:t>
                      </a:r>
                      <a:r>
                        <a:rPr lang="en-US" sz="1600" dirty="0">
                          <a:latin typeface="Verdana" panose="020B0604030504040204" pitchFamily="34" charset="0"/>
                          <a:ea typeface="Verdana" panose="020B0604030504040204" pitchFamily="34" charset="0"/>
                        </a:rPr>
                        <a:t>6:13</a:t>
                      </a:r>
                    </a:p>
                  </a:txBody>
                  <a:tcPr/>
                </a:tc>
                <a:extLst>
                  <a:ext uri="{0D108BD9-81ED-4DB2-BD59-A6C34878D82A}">
                    <a16:rowId xmlns:a16="http://schemas.microsoft.com/office/drawing/2014/main" val="213605315"/>
                  </a:ext>
                </a:extLst>
              </a:tr>
              <a:tr h="32004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latin typeface="Verdana" panose="020B0604030504040204" pitchFamily="34" charset="0"/>
                          <a:ea typeface="Verdana" panose="020B0604030504040204" pitchFamily="34" charset="0"/>
                        </a:rPr>
                        <a:t>that ye may be able to                                 6:11</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Verdana" panose="020B0604030504040204" pitchFamily="34" charset="0"/>
                          <a:ea typeface="Verdana" panose="020B0604030504040204" pitchFamily="34" charset="0"/>
                        </a:rPr>
                        <a:t>Stand therefore,                                                       6:14</a:t>
                      </a:r>
                    </a:p>
                  </a:txBody>
                  <a:tcPr/>
                </a:tc>
                <a:extLst>
                  <a:ext uri="{0D108BD9-81ED-4DB2-BD59-A6C34878D82A}">
                    <a16:rowId xmlns:a16="http://schemas.microsoft.com/office/drawing/2014/main" val="3288345353"/>
                  </a:ext>
                </a:extLst>
              </a:tr>
              <a:tr h="29329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highlight>
                            <a:srgbClr val="FFFF00"/>
                          </a:highlight>
                          <a:latin typeface="Verdana" panose="020B0604030504040204" pitchFamily="34" charset="0"/>
                          <a:ea typeface="Verdana" panose="020B0604030504040204" pitchFamily="34" charset="0"/>
                        </a:rPr>
                        <a:t>stand</a:t>
                      </a:r>
                      <a:r>
                        <a:rPr lang="en-US" sz="1600" b="0" dirty="0">
                          <a:highlight>
                            <a:srgbClr val="FFFF00"/>
                          </a:highlight>
                          <a:latin typeface="Verdana" panose="020B0604030504040204" pitchFamily="34" charset="0"/>
                          <a:ea typeface="Verdana" panose="020B0604030504040204" pitchFamily="34" charset="0"/>
                        </a:rPr>
                        <a:t> </a:t>
                      </a:r>
                      <a:r>
                        <a:rPr lang="en-US" sz="1600" b="1" dirty="0">
                          <a:highlight>
                            <a:srgbClr val="FFFF00"/>
                          </a:highlight>
                          <a:latin typeface="Verdana" panose="020B0604030504040204" pitchFamily="34" charset="0"/>
                          <a:ea typeface="Verdana" panose="020B0604030504040204" pitchFamily="34" charset="0"/>
                        </a:rPr>
                        <a:t>(4x)      </a:t>
                      </a:r>
                      <a:r>
                        <a:rPr lang="en-US" sz="1600" b="0" dirty="0">
                          <a:highlight>
                            <a:srgbClr val="FFFF00"/>
                          </a:highlight>
                          <a:latin typeface="Verdana" panose="020B0604030504040204" pitchFamily="34" charset="0"/>
                          <a:ea typeface="Verdana" panose="020B0604030504040204" pitchFamily="34" charset="0"/>
                        </a:rPr>
                        <a:t>6:13, 6:14 (2x)                    6:11</a:t>
                      </a:r>
                    </a:p>
                  </a:txBody>
                  <a:tcPr>
                    <a:solidFill>
                      <a:schemeClr val="accent1">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Verdana" panose="020B0604030504040204" pitchFamily="34" charset="0"/>
                          <a:ea typeface="Verdana" panose="020B0604030504040204" pitchFamily="34" charset="0"/>
                        </a:rPr>
                        <a:t>1</a:t>
                      </a:r>
                      <a:r>
                        <a:rPr lang="en-US" sz="1600" baseline="30000" dirty="0">
                          <a:latin typeface="Verdana" panose="020B0604030504040204" pitchFamily="34" charset="0"/>
                          <a:ea typeface="Verdana" panose="020B0604030504040204" pitchFamily="34" charset="0"/>
                        </a:rPr>
                        <a:t>st</a:t>
                      </a:r>
                      <a:r>
                        <a:rPr lang="en-US" sz="1600" dirty="0">
                          <a:latin typeface="Verdana" panose="020B0604030504040204" pitchFamily="34" charset="0"/>
                          <a:ea typeface="Verdana" panose="020B0604030504040204" pitchFamily="34" charset="0"/>
                        </a:rPr>
                        <a:t> </a:t>
                      </a:r>
                      <a:r>
                        <a:rPr lang="en-US" sz="1600" u="sng" dirty="0">
                          <a:latin typeface="Verdana" panose="020B0604030504040204" pitchFamily="34" charset="0"/>
                          <a:ea typeface="Verdana" panose="020B0604030504040204" pitchFamily="34" charset="0"/>
                        </a:rPr>
                        <a:t>having</a:t>
                      </a:r>
                      <a:r>
                        <a:rPr lang="en-US" sz="1600" dirty="0">
                          <a:latin typeface="Verdana" panose="020B0604030504040204" pitchFamily="34" charset="0"/>
                          <a:ea typeface="Verdana" panose="020B0604030504040204" pitchFamily="34" charset="0"/>
                        </a:rPr>
                        <a:t> your </a:t>
                      </a:r>
                      <a:r>
                        <a:rPr lang="en-US" sz="1600" dirty="0">
                          <a:highlight>
                            <a:srgbClr val="FFFF00"/>
                          </a:highlight>
                          <a:latin typeface="Verdana" panose="020B0604030504040204" pitchFamily="34" charset="0"/>
                          <a:ea typeface="Verdana" panose="020B0604030504040204" pitchFamily="34" charset="0"/>
                        </a:rPr>
                        <a:t>LOINS</a:t>
                      </a:r>
                      <a:r>
                        <a:rPr lang="en-US" sz="1600" dirty="0">
                          <a:latin typeface="Verdana" panose="020B0604030504040204" pitchFamily="34" charset="0"/>
                          <a:ea typeface="Verdana" panose="020B0604030504040204" pitchFamily="34" charset="0"/>
                        </a:rPr>
                        <a:t> girt about with the TRUTH and   6:14</a:t>
                      </a:r>
                    </a:p>
                  </a:txBody>
                  <a:tcPr>
                    <a:solidFill>
                      <a:schemeClr val="accent1">
                        <a:lumMod val="20000"/>
                        <a:lumOff val="80000"/>
                      </a:schemeClr>
                    </a:solidFill>
                  </a:tcPr>
                </a:tc>
                <a:extLst>
                  <a:ext uri="{0D108BD9-81ED-4DB2-BD59-A6C34878D82A}">
                    <a16:rowId xmlns:a16="http://schemas.microsoft.com/office/drawing/2014/main" val="2570120220"/>
                  </a:ext>
                </a:extLst>
              </a:tr>
              <a:tr h="28458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highlight>
                            <a:srgbClr val="FFFF00"/>
                          </a:highlight>
                          <a:latin typeface="Verdana" panose="020B0604030504040204" pitchFamily="34" charset="0"/>
                          <a:ea typeface="Verdana" panose="020B0604030504040204" pitchFamily="34" charset="0"/>
                        </a:rPr>
                        <a:t>against (6x)    </a:t>
                      </a:r>
                      <a:r>
                        <a:rPr lang="en-US" sz="1600" b="0" dirty="0">
                          <a:highlight>
                            <a:srgbClr val="FFFF00"/>
                          </a:highlight>
                          <a:latin typeface="Verdana" panose="020B0604030504040204" pitchFamily="34" charset="0"/>
                          <a:ea typeface="Verdana" panose="020B0604030504040204" pitchFamily="34" charset="0"/>
                        </a:rPr>
                        <a:t>6:12, 6:13 (4x)                   6:11</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Verdana" panose="020B0604030504040204" pitchFamily="34" charset="0"/>
                          <a:ea typeface="Verdana" panose="020B0604030504040204" pitchFamily="34" charset="0"/>
                        </a:rPr>
                        <a:t>2</a:t>
                      </a:r>
                      <a:r>
                        <a:rPr lang="en-US" sz="1600" baseline="30000" dirty="0">
                          <a:latin typeface="Verdana" panose="020B0604030504040204" pitchFamily="34" charset="0"/>
                          <a:ea typeface="Verdana" panose="020B0604030504040204" pitchFamily="34" charset="0"/>
                        </a:rPr>
                        <a:t>nd</a:t>
                      </a:r>
                      <a:r>
                        <a:rPr lang="en-US" sz="1600" dirty="0">
                          <a:latin typeface="Verdana" panose="020B0604030504040204" pitchFamily="34" charset="0"/>
                          <a:ea typeface="Verdana" panose="020B0604030504040204" pitchFamily="34" charset="0"/>
                        </a:rPr>
                        <a:t> </a:t>
                      </a:r>
                      <a:r>
                        <a:rPr lang="en-US" sz="1600" u="sng" dirty="0">
                          <a:latin typeface="Verdana" panose="020B0604030504040204" pitchFamily="34" charset="0"/>
                          <a:ea typeface="Verdana" panose="020B0604030504040204" pitchFamily="34" charset="0"/>
                        </a:rPr>
                        <a:t>having</a:t>
                      </a:r>
                      <a:r>
                        <a:rPr lang="en-US" sz="1600" dirty="0">
                          <a:latin typeface="Verdana" panose="020B0604030504040204" pitchFamily="34" charset="0"/>
                          <a:ea typeface="Verdana" panose="020B0604030504040204" pitchFamily="34" charset="0"/>
                        </a:rPr>
                        <a:t> on the </a:t>
                      </a:r>
                      <a:r>
                        <a:rPr lang="en-US" sz="1600" dirty="0">
                          <a:highlight>
                            <a:srgbClr val="FFFF00"/>
                          </a:highlight>
                          <a:latin typeface="Verdana" panose="020B0604030504040204" pitchFamily="34" charset="0"/>
                          <a:ea typeface="Verdana" panose="020B0604030504040204" pitchFamily="34" charset="0"/>
                        </a:rPr>
                        <a:t>BREASTPLATE</a:t>
                      </a:r>
                      <a:r>
                        <a:rPr lang="en-US" sz="1600" dirty="0">
                          <a:latin typeface="Verdana" panose="020B0604030504040204" pitchFamily="34" charset="0"/>
                          <a:ea typeface="Verdana" panose="020B0604030504040204" pitchFamily="34" charset="0"/>
                        </a:rPr>
                        <a:t> of RIGHTEOUSNESS   6:14</a:t>
                      </a:r>
                    </a:p>
                  </a:txBody>
                  <a:tcPr/>
                </a:tc>
                <a:extLst>
                  <a:ext uri="{0D108BD9-81ED-4DB2-BD59-A6C34878D82A}">
                    <a16:rowId xmlns:a16="http://schemas.microsoft.com/office/drawing/2014/main" val="1988292574"/>
                  </a:ext>
                </a:extLst>
              </a:tr>
              <a:tr h="2945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Verdana" panose="020B0604030504040204" pitchFamily="34" charset="0"/>
                          <a:ea typeface="Verdana" panose="020B0604030504040204" pitchFamily="34" charset="0"/>
                        </a:rPr>
                        <a:t>the wiles </a:t>
                      </a:r>
                      <a:r>
                        <a:rPr lang="en-US" sz="1600" dirty="0">
                          <a:solidFill>
                            <a:schemeClr val="accent4"/>
                          </a:solidFill>
                          <a:latin typeface="Verdana" panose="020B0604030504040204" pitchFamily="34" charset="0"/>
                          <a:ea typeface="Verdana" panose="020B0604030504040204" pitchFamily="34" charset="0"/>
                        </a:rPr>
                        <a:t>/way, methods &amp; strategy/             </a:t>
                      </a:r>
                      <a:r>
                        <a:rPr lang="en-US" sz="1600" dirty="0">
                          <a:solidFill>
                            <a:schemeClr val="bg1"/>
                          </a:solidFill>
                          <a:latin typeface="Verdana" panose="020B0604030504040204" pitchFamily="34" charset="0"/>
                          <a:ea typeface="Verdana" panose="020B0604030504040204" pitchFamily="34" charset="0"/>
                        </a:rPr>
                        <a:t>6:11</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solidFill>
                            <a:schemeClr val="bg1"/>
                          </a:solidFill>
                          <a:latin typeface="Verdana" panose="020B0604030504040204" pitchFamily="34" charset="0"/>
                          <a:ea typeface="Verdana" panose="020B0604030504040204" pitchFamily="34" charset="0"/>
                        </a:rPr>
                        <a:t>3</a:t>
                      </a:r>
                      <a:r>
                        <a:rPr lang="en-US" sz="1600" b="0" baseline="30000" dirty="0">
                          <a:solidFill>
                            <a:schemeClr val="bg1"/>
                          </a:solidFill>
                          <a:latin typeface="Verdana" panose="020B0604030504040204" pitchFamily="34" charset="0"/>
                          <a:ea typeface="Verdana" panose="020B0604030504040204" pitchFamily="34" charset="0"/>
                        </a:rPr>
                        <a:t>rd</a:t>
                      </a:r>
                      <a:r>
                        <a:rPr lang="en-US" sz="1600" b="0" dirty="0">
                          <a:solidFill>
                            <a:schemeClr val="bg1"/>
                          </a:solidFill>
                          <a:latin typeface="Verdana" panose="020B0604030504040204" pitchFamily="34" charset="0"/>
                          <a:ea typeface="Verdana" panose="020B0604030504040204" pitchFamily="34" charset="0"/>
                        </a:rPr>
                        <a:t> </a:t>
                      </a:r>
                      <a:r>
                        <a:rPr lang="en-US" sz="1600" b="0" u="sng" dirty="0">
                          <a:solidFill>
                            <a:schemeClr val="bg1"/>
                          </a:solidFill>
                          <a:latin typeface="Verdana" panose="020B0604030504040204" pitchFamily="34" charset="0"/>
                          <a:ea typeface="Verdana" panose="020B0604030504040204" pitchFamily="34" charset="0"/>
                        </a:rPr>
                        <a:t>and</a:t>
                      </a:r>
                      <a:r>
                        <a:rPr lang="en-US" sz="1600" b="0" dirty="0">
                          <a:solidFill>
                            <a:schemeClr val="bg1"/>
                          </a:solidFill>
                          <a:latin typeface="Verdana" panose="020B0604030504040204" pitchFamily="34" charset="0"/>
                          <a:ea typeface="Verdana" panose="020B0604030504040204" pitchFamily="34" charset="0"/>
                        </a:rPr>
                        <a:t> </a:t>
                      </a:r>
                      <a:r>
                        <a:rPr lang="en-US" sz="1600" b="0" u="sng" dirty="0">
                          <a:solidFill>
                            <a:schemeClr val="bg1"/>
                          </a:solidFill>
                          <a:latin typeface="Verdana" panose="020B0604030504040204" pitchFamily="34" charset="0"/>
                          <a:ea typeface="Verdana" panose="020B0604030504040204" pitchFamily="34" charset="0"/>
                        </a:rPr>
                        <a:t>your</a:t>
                      </a:r>
                      <a:r>
                        <a:rPr lang="en-US" sz="1600" b="0" dirty="0">
                          <a:solidFill>
                            <a:schemeClr val="bg1"/>
                          </a:solidFill>
                          <a:latin typeface="Verdana" panose="020B0604030504040204" pitchFamily="34" charset="0"/>
                          <a:ea typeface="Verdana" panose="020B0604030504040204" pitchFamily="34" charset="0"/>
                        </a:rPr>
                        <a:t> </a:t>
                      </a:r>
                      <a:r>
                        <a:rPr lang="en-US" sz="1600" b="0" dirty="0">
                          <a:solidFill>
                            <a:schemeClr val="bg1"/>
                          </a:solidFill>
                          <a:highlight>
                            <a:srgbClr val="FFFF00"/>
                          </a:highlight>
                          <a:latin typeface="Verdana" panose="020B0604030504040204" pitchFamily="34" charset="0"/>
                          <a:ea typeface="Verdana" panose="020B0604030504040204" pitchFamily="34" charset="0"/>
                        </a:rPr>
                        <a:t>FEET</a:t>
                      </a:r>
                      <a:r>
                        <a:rPr lang="en-US" sz="1600" b="0" dirty="0">
                          <a:solidFill>
                            <a:schemeClr val="bg1"/>
                          </a:solidFill>
                          <a:latin typeface="Verdana" panose="020B0604030504040204" pitchFamily="34" charset="0"/>
                          <a:ea typeface="Verdana" panose="020B0604030504040204" pitchFamily="34" charset="0"/>
                        </a:rPr>
                        <a:t> shod with the </a:t>
                      </a:r>
                      <a:r>
                        <a:rPr lang="en-US" sz="1600" b="0" u="sng" dirty="0">
                          <a:solidFill>
                            <a:schemeClr val="bg1"/>
                          </a:solidFill>
                          <a:latin typeface="Verdana" panose="020B0604030504040204" pitchFamily="34" charset="0"/>
                          <a:ea typeface="Verdana" panose="020B0604030504040204" pitchFamily="34" charset="0"/>
                        </a:rPr>
                        <a:t>preparation</a:t>
                      </a:r>
                      <a:r>
                        <a:rPr lang="en-US" sz="1600" b="0" dirty="0">
                          <a:solidFill>
                            <a:schemeClr val="bg1"/>
                          </a:solidFill>
                          <a:latin typeface="Verdana" panose="020B0604030504040204" pitchFamily="34" charset="0"/>
                          <a:ea typeface="Verdana" panose="020B0604030504040204" pitchFamily="34" charset="0"/>
                        </a:rPr>
                        <a:t>                6:15</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001464654"/>
                  </a:ext>
                </a:extLst>
              </a:tr>
              <a:tr h="1858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Verdana" panose="020B0604030504040204" pitchFamily="34" charset="0"/>
                          <a:ea typeface="Verdana" panose="020B0604030504040204" pitchFamily="34" charset="0"/>
                        </a:rPr>
                        <a:t>of the devil (1/</a:t>
                      </a:r>
                      <a:r>
                        <a:rPr lang="en-US" sz="1600" b="1" dirty="0">
                          <a:solidFill>
                            <a:srgbClr val="00B050"/>
                          </a:solidFill>
                          <a:latin typeface="Verdana" panose="020B0604030504040204" pitchFamily="34" charset="0"/>
                          <a:ea typeface="Verdana" panose="020B0604030504040204" pitchFamily="34" charset="0"/>
                        </a:rPr>
                        <a:t>**1</a:t>
                      </a:r>
                      <a:r>
                        <a:rPr lang="en-US" sz="1600" dirty="0">
                          <a:latin typeface="Verdana" panose="020B0604030504040204" pitchFamily="34" charset="0"/>
                          <a:ea typeface="Verdana" panose="020B0604030504040204" pitchFamily="34" charset="0"/>
                        </a:rPr>
                        <a:t>)                                     6:11</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solidFill>
                            <a:schemeClr val="bg1"/>
                          </a:solidFill>
                          <a:latin typeface="Verdana" panose="020B0604030504040204" pitchFamily="34" charset="0"/>
                          <a:ea typeface="Verdana" panose="020B0604030504040204" pitchFamily="34" charset="0"/>
                        </a:rPr>
                        <a:t>        of the GOSPEL of PEACE                                    6:15</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386443197"/>
                  </a:ext>
                </a:extLst>
              </a:tr>
              <a:tr h="34063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Verdana" panose="020B0604030504040204" pitchFamily="34" charset="0"/>
                          <a:ea typeface="Verdana" panose="020B0604030504040204" pitchFamily="34" charset="0"/>
                        </a:rPr>
                        <a:t>for we wrestle not against </a:t>
                      </a:r>
                      <a:r>
                        <a:rPr lang="en-US" sz="1600" dirty="0">
                          <a:solidFill>
                            <a:schemeClr val="bg1"/>
                          </a:solidFill>
                          <a:latin typeface="Verdana" panose="020B0604030504040204" pitchFamily="34" charset="0"/>
                          <a:ea typeface="Verdana" panose="020B0604030504040204" pitchFamily="34" charset="0"/>
                        </a:rPr>
                        <a:t>flesh &amp; blood        6:12</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solidFill>
                            <a:schemeClr val="bg1"/>
                          </a:solidFill>
                          <a:latin typeface="Verdana" panose="020B0604030504040204" pitchFamily="34" charset="0"/>
                          <a:ea typeface="Verdana" panose="020B0604030504040204" pitchFamily="34" charset="0"/>
                        </a:rPr>
                        <a:t>4</a:t>
                      </a:r>
                      <a:r>
                        <a:rPr lang="en-US" sz="1600" b="0" baseline="30000" dirty="0">
                          <a:solidFill>
                            <a:schemeClr val="bg1"/>
                          </a:solidFill>
                          <a:latin typeface="Verdana" panose="020B0604030504040204" pitchFamily="34" charset="0"/>
                          <a:ea typeface="Verdana" panose="020B0604030504040204" pitchFamily="34" charset="0"/>
                        </a:rPr>
                        <a:t>th</a:t>
                      </a:r>
                      <a:r>
                        <a:rPr lang="en-US" sz="1600" b="0" dirty="0">
                          <a:solidFill>
                            <a:schemeClr val="bg1"/>
                          </a:solidFill>
                          <a:latin typeface="Verdana" panose="020B0604030504040204" pitchFamily="34" charset="0"/>
                          <a:ea typeface="Verdana" panose="020B0604030504040204" pitchFamily="34" charset="0"/>
                        </a:rPr>
                        <a:t> </a:t>
                      </a:r>
                      <a:r>
                        <a:rPr lang="en-US" sz="1600" b="1" dirty="0">
                          <a:solidFill>
                            <a:schemeClr val="bg1"/>
                          </a:solidFill>
                          <a:latin typeface="Verdana" panose="020B0604030504040204" pitchFamily="34" charset="0"/>
                          <a:ea typeface="Verdana" panose="020B0604030504040204" pitchFamily="34" charset="0"/>
                        </a:rPr>
                        <a:t>ABOVE </a:t>
                      </a:r>
                      <a:r>
                        <a:rPr lang="en-US" sz="1600" b="1" u="sng" dirty="0">
                          <a:solidFill>
                            <a:schemeClr val="bg1"/>
                          </a:solidFill>
                          <a:latin typeface="Verdana" panose="020B0604030504040204" pitchFamily="34" charset="0"/>
                          <a:ea typeface="Verdana" panose="020B0604030504040204" pitchFamily="34" charset="0"/>
                        </a:rPr>
                        <a:t>ALL</a:t>
                      </a:r>
                      <a:r>
                        <a:rPr lang="en-US" sz="1600" b="0" dirty="0">
                          <a:solidFill>
                            <a:schemeClr val="bg1"/>
                          </a:solidFill>
                          <a:latin typeface="Verdana" panose="020B0604030504040204" pitchFamily="34" charset="0"/>
                          <a:ea typeface="Verdana" panose="020B0604030504040204" pitchFamily="34" charset="0"/>
                        </a:rPr>
                        <a:t>, taking the </a:t>
                      </a:r>
                      <a:r>
                        <a:rPr lang="en-US" sz="1600" b="0" dirty="0">
                          <a:solidFill>
                            <a:schemeClr val="bg1"/>
                          </a:solidFill>
                          <a:highlight>
                            <a:srgbClr val="FFFF00"/>
                          </a:highlight>
                          <a:latin typeface="Verdana" panose="020B0604030504040204" pitchFamily="34" charset="0"/>
                          <a:ea typeface="Verdana" panose="020B0604030504040204" pitchFamily="34" charset="0"/>
                        </a:rPr>
                        <a:t>SHIELD</a:t>
                      </a:r>
                      <a:r>
                        <a:rPr lang="en-US" sz="1600" b="0" dirty="0">
                          <a:solidFill>
                            <a:schemeClr val="bg1"/>
                          </a:solidFill>
                          <a:latin typeface="Verdana" panose="020B0604030504040204" pitchFamily="34" charset="0"/>
                          <a:ea typeface="Verdana" panose="020B0604030504040204" pitchFamily="34" charset="0"/>
                        </a:rPr>
                        <a:t> of [the] FAITH       6:16</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877512918"/>
                  </a:ext>
                </a:extLst>
              </a:tr>
              <a:tr h="30064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latin typeface="Verdana" panose="020B0604030504040204" pitchFamily="34" charset="0"/>
                          <a:ea typeface="Verdana" panose="020B0604030504040204" pitchFamily="34" charset="0"/>
                        </a:rPr>
                        <a:t>but against principalities (1/</a:t>
                      </a:r>
                      <a:r>
                        <a:rPr lang="en-US" sz="1600" b="1" dirty="0">
                          <a:solidFill>
                            <a:srgbClr val="FF0000"/>
                          </a:solidFill>
                          <a:latin typeface="Verdana" panose="020B0604030504040204" pitchFamily="34" charset="0"/>
                          <a:ea typeface="Verdana" panose="020B0604030504040204" pitchFamily="34" charset="0"/>
                        </a:rPr>
                        <a:t>*1</a:t>
                      </a:r>
                      <a:r>
                        <a:rPr lang="en-US" sz="1600" b="0" dirty="0">
                          <a:latin typeface="Verdana" panose="020B0604030504040204" pitchFamily="34" charset="0"/>
                          <a:ea typeface="Verdana" panose="020B0604030504040204" pitchFamily="34" charset="0"/>
                        </a:rPr>
                        <a:t>)                    </a:t>
                      </a:r>
                      <a:r>
                        <a:rPr lang="en-US" sz="1600" dirty="0">
                          <a:solidFill>
                            <a:schemeClr val="bg1"/>
                          </a:solidFill>
                          <a:latin typeface="Verdana" panose="020B0604030504040204" pitchFamily="34" charset="0"/>
                          <a:ea typeface="Verdana" panose="020B0604030504040204" pitchFamily="34" charset="0"/>
                        </a:rPr>
                        <a:t>6:12</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Verdana" panose="020B0604030504040204" pitchFamily="34" charset="0"/>
                          <a:ea typeface="Verdana" panose="020B0604030504040204" pitchFamily="34" charset="0"/>
                        </a:rPr>
                        <a:t>wherewith ye shall be able to QUENCH </a:t>
                      </a:r>
                      <a:r>
                        <a:rPr lang="en-US" sz="1600" dirty="0">
                          <a:solidFill>
                            <a:schemeClr val="accent4"/>
                          </a:solidFill>
                          <a:latin typeface="Verdana" panose="020B0604030504040204" pitchFamily="34" charset="0"/>
                          <a:ea typeface="Verdana" panose="020B0604030504040204" pitchFamily="34" charset="0"/>
                        </a:rPr>
                        <a:t>/4:30, grieve Spirit/</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746978402"/>
                  </a:ext>
                </a:extLst>
              </a:tr>
              <a:tr h="300649">
                <a:tc>
                  <a:txBody>
                    <a:bodyPr/>
                    <a:lstStyle/>
                    <a:p>
                      <a:r>
                        <a:rPr lang="en-US" sz="1600" b="0" dirty="0">
                          <a:latin typeface="Verdana" panose="020B0604030504040204" pitchFamily="34" charset="0"/>
                          <a:ea typeface="Verdana" panose="020B0604030504040204" pitchFamily="34" charset="0"/>
                        </a:rPr>
                        <a:t>against</a:t>
                      </a:r>
                      <a:r>
                        <a:rPr lang="en-US" sz="1600" b="1" dirty="0">
                          <a:latin typeface="Verdana" panose="020B0604030504040204" pitchFamily="34" charset="0"/>
                          <a:ea typeface="Verdana" panose="020B0604030504040204" pitchFamily="34" charset="0"/>
                        </a:rPr>
                        <a:t> </a:t>
                      </a:r>
                      <a:r>
                        <a:rPr lang="en-US" sz="1600" b="0" dirty="0">
                          <a:latin typeface="Verdana" panose="020B0604030504040204" pitchFamily="34" charset="0"/>
                          <a:ea typeface="Verdana" panose="020B0604030504040204" pitchFamily="34" charset="0"/>
                        </a:rPr>
                        <a:t>powers (1/</a:t>
                      </a:r>
                      <a:r>
                        <a:rPr lang="en-US" sz="1600" b="1" dirty="0">
                          <a:solidFill>
                            <a:srgbClr val="FF0000"/>
                          </a:solidFill>
                          <a:latin typeface="Verdana" panose="020B0604030504040204" pitchFamily="34" charset="0"/>
                          <a:ea typeface="Verdana" panose="020B0604030504040204" pitchFamily="34" charset="0"/>
                        </a:rPr>
                        <a:t>*3</a:t>
                      </a:r>
                      <a:r>
                        <a:rPr lang="en-US" sz="1600" b="0" dirty="0">
                          <a:solidFill>
                            <a:schemeClr val="bg1"/>
                          </a:solidFill>
                          <a:latin typeface="Verdana" panose="020B0604030504040204" pitchFamily="34" charset="0"/>
                          <a:ea typeface="Verdana" panose="020B0604030504040204" pitchFamily="34" charset="0"/>
                        </a:rPr>
                        <a:t>), (</a:t>
                      </a:r>
                      <a:r>
                        <a:rPr lang="en-US" sz="1600" b="0" dirty="0" err="1">
                          <a:solidFill>
                            <a:schemeClr val="bg1"/>
                          </a:solidFill>
                          <a:latin typeface="Verdana" panose="020B0604030504040204" pitchFamily="34" charset="0"/>
                          <a:ea typeface="Verdana" panose="020B0604030504040204" pitchFamily="34" charset="0"/>
                        </a:rPr>
                        <a:t>exousía</a:t>
                      </a:r>
                      <a:r>
                        <a:rPr lang="en-US" sz="1600" b="0" dirty="0">
                          <a:solidFill>
                            <a:schemeClr val="bg1"/>
                          </a:solidFill>
                          <a:latin typeface="Verdana" panose="020B0604030504040204" pitchFamily="34" charset="0"/>
                          <a:ea typeface="Verdana" panose="020B0604030504040204" pitchFamily="34" charset="0"/>
                        </a:rPr>
                        <a:t>)</a:t>
                      </a:r>
                      <a:r>
                        <a:rPr lang="en-US" sz="1600" b="0" dirty="0">
                          <a:latin typeface="Verdana" panose="020B0604030504040204" pitchFamily="34" charset="0"/>
                          <a:ea typeface="Verdana" panose="020B0604030504040204" pitchFamily="34" charset="0"/>
                        </a:rPr>
                        <a:t>                  6:12</a:t>
                      </a:r>
                      <a:endParaRPr lang="en-US" sz="1600" dirty="0">
                        <a:latin typeface="Verdana" panose="020B0604030504040204" pitchFamily="34" charset="0"/>
                        <a:ea typeface="Verdana" panose="020B060403050404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Verdana" panose="020B0604030504040204" pitchFamily="34" charset="0"/>
                          <a:ea typeface="Verdana" panose="020B0604030504040204" pitchFamily="34" charset="0"/>
                        </a:rPr>
                        <a:t>          </a:t>
                      </a:r>
                      <a:r>
                        <a:rPr lang="en-US" sz="1600" b="1" u="sng" dirty="0">
                          <a:latin typeface="Verdana" panose="020B0604030504040204" pitchFamily="34" charset="0"/>
                          <a:ea typeface="Verdana" panose="020B0604030504040204" pitchFamily="34" charset="0"/>
                        </a:rPr>
                        <a:t>ALL</a:t>
                      </a:r>
                      <a:r>
                        <a:rPr lang="en-US" sz="1600" dirty="0">
                          <a:latin typeface="Verdana" panose="020B0604030504040204" pitchFamily="34" charset="0"/>
                          <a:ea typeface="Verdana" panose="020B0604030504040204" pitchFamily="34" charset="0"/>
                        </a:rPr>
                        <a:t> the FIERY DARTS of the </a:t>
                      </a:r>
                      <a:r>
                        <a:rPr lang="en-US" sz="1600" b="0" dirty="0">
                          <a:latin typeface="Verdana" panose="020B0604030504040204" pitchFamily="34" charset="0"/>
                          <a:ea typeface="Verdana" panose="020B0604030504040204" pitchFamily="34" charset="0"/>
                        </a:rPr>
                        <a:t>WICKED</a:t>
                      </a:r>
                      <a:r>
                        <a:rPr lang="en-US" sz="1600" dirty="0">
                          <a:latin typeface="Verdana" panose="020B0604030504040204" pitchFamily="34" charset="0"/>
                          <a:ea typeface="Verdana" panose="020B0604030504040204" pitchFamily="34" charset="0"/>
                        </a:rPr>
                        <a:t>.              6:16</a:t>
                      </a:r>
                      <a:endParaRPr lang="en-US" sz="1600" b="0" dirty="0">
                        <a:solidFill>
                          <a:schemeClr val="bg1"/>
                        </a:solidFill>
                        <a:latin typeface="Verdana" panose="020B0604030504040204" pitchFamily="34" charset="0"/>
                        <a:ea typeface="Verdana" panose="020B0604030504040204" pitchFamily="34" charset="0"/>
                      </a:endParaRP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708754403"/>
                  </a:ext>
                </a:extLst>
              </a:tr>
              <a:tr h="297094">
                <a:tc>
                  <a:txBody>
                    <a:bodyPr/>
                    <a:lstStyle/>
                    <a:p>
                      <a:r>
                        <a:rPr lang="en-US" sz="1600" dirty="0">
                          <a:latin typeface="Verdana" panose="020B0604030504040204" pitchFamily="34" charset="0"/>
                          <a:ea typeface="Verdana" panose="020B0604030504040204" pitchFamily="34" charset="0"/>
                        </a:rPr>
                        <a:t>Against the rulers of the darkness (1/</a:t>
                      </a:r>
                      <a:r>
                        <a:rPr lang="en-US" sz="1600" b="1" dirty="0">
                          <a:solidFill>
                            <a:srgbClr val="00B050"/>
                          </a:solidFill>
                          <a:latin typeface="Verdana" panose="020B0604030504040204" pitchFamily="34" charset="0"/>
                          <a:ea typeface="Verdana" panose="020B0604030504040204" pitchFamily="34" charset="0"/>
                        </a:rPr>
                        <a:t>**2</a:t>
                      </a:r>
                      <a:r>
                        <a:rPr lang="en-US" sz="1600" dirty="0">
                          <a:latin typeface="Verdana" panose="020B0604030504040204" pitchFamily="34" charset="0"/>
                          <a:ea typeface="Verdana" panose="020B0604030504040204" pitchFamily="34" charset="0"/>
                        </a:rPr>
                        <a:t>)     6:12</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Verdana" panose="020B0604030504040204" pitchFamily="34" charset="0"/>
                          <a:ea typeface="Verdana" panose="020B0604030504040204" pitchFamily="34" charset="0"/>
                        </a:rPr>
                        <a:t>5</a:t>
                      </a:r>
                      <a:r>
                        <a:rPr lang="en-US" sz="1600" baseline="30000" dirty="0">
                          <a:latin typeface="Verdana" panose="020B0604030504040204" pitchFamily="34" charset="0"/>
                          <a:ea typeface="Verdana" panose="020B0604030504040204" pitchFamily="34" charset="0"/>
                        </a:rPr>
                        <a:t>th</a:t>
                      </a:r>
                      <a:r>
                        <a:rPr lang="en-US" sz="1600" dirty="0">
                          <a:latin typeface="Verdana" panose="020B0604030504040204" pitchFamily="34" charset="0"/>
                          <a:ea typeface="Verdana" panose="020B0604030504040204" pitchFamily="34" charset="0"/>
                        </a:rPr>
                        <a:t> </a:t>
                      </a:r>
                      <a:r>
                        <a:rPr lang="en-US" sz="1600" u="sng" dirty="0">
                          <a:latin typeface="Verdana" panose="020B0604030504040204" pitchFamily="34" charset="0"/>
                          <a:ea typeface="Verdana" panose="020B0604030504040204" pitchFamily="34" charset="0"/>
                        </a:rPr>
                        <a:t>and</a:t>
                      </a:r>
                      <a:r>
                        <a:rPr lang="en-US" sz="1600" dirty="0">
                          <a:latin typeface="Verdana" panose="020B0604030504040204" pitchFamily="34" charset="0"/>
                          <a:ea typeface="Verdana" panose="020B0604030504040204" pitchFamily="34" charset="0"/>
                        </a:rPr>
                        <a:t> take the </a:t>
                      </a:r>
                      <a:r>
                        <a:rPr lang="en-US" sz="1600" dirty="0">
                          <a:highlight>
                            <a:srgbClr val="FFFF00"/>
                          </a:highlight>
                          <a:latin typeface="Verdana" panose="020B0604030504040204" pitchFamily="34" charset="0"/>
                          <a:ea typeface="Verdana" panose="020B0604030504040204" pitchFamily="34" charset="0"/>
                        </a:rPr>
                        <a:t>HELMET</a:t>
                      </a:r>
                      <a:r>
                        <a:rPr lang="en-US" sz="1600" dirty="0">
                          <a:latin typeface="Verdana" panose="020B0604030504040204" pitchFamily="34" charset="0"/>
                          <a:ea typeface="Verdana" panose="020B0604030504040204" pitchFamily="34" charset="0"/>
                        </a:rPr>
                        <a:t> of SALVATION </a:t>
                      </a:r>
                      <a:r>
                        <a:rPr lang="en-US" sz="1600" dirty="0">
                          <a:solidFill>
                            <a:schemeClr val="accent4"/>
                          </a:solidFill>
                          <a:latin typeface="Verdana" panose="020B0604030504040204" pitchFamily="34" charset="0"/>
                          <a:ea typeface="Verdana" panose="020B0604030504040204" pitchFamily="34" charset="0"/>
                        </a:rPr>
                        <a:t>/mind/            </a:t>
                      </a:r>
                      <a:r>
                        <a:rPr lang="en-US" sz="1600" dirty="0">
                          <a:latin typeface="Verdana" panose="020B0604030504040204" pitchFamily="34" charset="0"/>
                          <a:ea typeface="Verdana" panose="020B0604030504040204" pitchFamily="34" charset="0"/>
                        </a:rPr>
                        <a:t>6:17</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829473111"/>
                  </a:ext>
                </a:extLst>
              </a:tr>
              <a:tr h="231093">
                <a:tc>
                  <a:txBody>
                    <a:bodyPr/>
                    <a:lstStyle/>
                    <a:p>
                      <a:r>
                        <a:rPr lang="en-US" sz="1600" dirty="0">
                          <a:latin typeface="Verdana" panose="020B0604030504040204" pitchFamily="34" charset="0"/>
                          <a:ea typeface="Verdana" panose="020B0604030504040204" pitchFamily="34" charset="0"/>
                        </a:rPr>
                        <a:t>of this world (1/</a:t>
                      </a:r>
                      <a:r>
                        <a:rPr lang="en-US" sz="1600" b="1" dirty="0">
                          <a:solidFill>
                            <a:srgbClr val="FF0000"/>
                          </a:solidFill>
                          <a:latin typeface="Verdana" panose="020B0604030504040204" pitchFamily="34" charset="0"/>
                          <a:ea typeface="Verdana" panose="020B0604030504040204" pitchFamily="34" charset="0"/>
                        </a:rPr>
                        <a:t>*6</a:t>
                      </a:r>
                      <a:r>
                        <a:rPr lang="en-US" sz="1600" dirty="0">
                          <a:latin typeface="Verdana" panose="020B0604030504040204" pitchFamily="34" charset="0"/>
                          <a:ea typeface="Verdana" panose="020B0604030504040204" pitchFamily="34" charset="0"/>
                        </a:rPr>
                        <a:t>)                                     6:12</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solidFill>
                            <a:schemeClr val="bg1"/>
                          </a:solidFill>
                          <a:latin typeface="Verdana" panose="020B0604030504040204" pitchFamily="34" charset="0"/>
                          <a:ea typeface="Verdana" panose="020B0604030504040204" pitchFamily="34" charset="0"/>
                        </a:rPr>
                        <a:t>6</a:t>
                      </a:r>
                      <a:r>
                        <a:rPr lang="en-US" sz="1600" b="0" baseline="30000" dirty="0">
                          <a:solidFill>
                            <a:schemeClr val="bg1"/>
                          </a:solidFill>
                          <a:latin typeface="Verdana" panose="020B0604030504040204" pitchFamily="34" charset="0"/>
                          <a:ea typeface="Verdana" panose="020B0604030504040204" pitchFamily="34" charset="0"/>
                        </a:rPr>
                        <a:t>th</a:t>
                      </a:r>
                      <a:r>
                        <a:rPr lang="en-US" sz="1600" b="0" dirty="0">
                          <a:solidFill>
                            <a:schemeClr val="bg1"/>
                          </a:solidFill>
                          <a:latin typeface="Verdana" panose="020B0604030504040204" pitchFamily="34" charset="0"/>
                          <a:ea typeface="Verdana" panose="020B0604030504040204" pitchFamily="34" charset="0"/>
                        </a:rPr>
                        <a:t> </a:t>
                      </a:r>
                      <a:r>
                        <a:rPr lang="en-US" sz="1600" b="0" u="sng" dirty="0">
                          <a:solidFill>
                            <a:schemeClr val="bg1"/>
                          </a:solidFill>
                          <a:latin typeface="Verdana" panose="020B0604030504040204" pitchFamily="34" charset="0"/>
                          <a:ea typeface="Verdana" panose="020B0604030504040204" pitchFamily="34" charset="0"/>
                        </a:rPr>
                        <a:t>and </a:t>
                      </a:r>
                      <a:r>
                        <a:rPr lang="en-US" sz="1600" b="0" dirty="0">
                          <a:solidFill>
                            <a:schemeClr val="bg1"/>
                          </a:solidFill>
                          <a:latin typeface="Verdana" panose="020B0604030504040204" pitchFamily="34" charset="0"/>
                          <a:ea typeface="Verdana" panose="020B0604030504040204" pitchFamily="34" charset="0"/>
                        </a:rPr>
                        <a:t>the </a:t>
                      </a:r>
                      <a:r>
                        <a:rPr lang="en-US" sz="1600" b="0" dirty="0">
                          <a:solidFill>
                            <a:schemeClr val="bg1"/>
                          </a:solidFill>
                          <a:highlight>
                            <a:srgbClr val="FFFF00"/>
                          </a:highlight>
                          <a:latin typeface="Verdana" panose="020B0604030504040204" pitchFamily="34" charset="0"/>
                          <a:ea typeface="Verdana" panose="020B0604030504040204" pitchFamily="34" charset="0"/>
                        </a:rPr>
                        <a:t>SWORD </a:t>
                      </a:r>
                      <a:r>
                        <a:rPr lang="en-US" sz="1600" b="0" dirty="0">
                          <a:solidFill>
                            <a:schemeClr val="bg1"/>
                          </a:solidFill>
                          <a:latin typeface="Verdana" panose="020B0604030504040204" pitchFamily="34" charset="0"/>
                          <a:ea typeface="Verdana" panose="020B0604030504040204" pitchFamily="34" charset="0"/>
                        </a:rPr>
                        <a:t>of the SPIRIT                               6:17</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791942364"/>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Verdana" panose="020B0604030504040204" pitchFamily="34" charset="0"/>
                          <a:ea typeface="Verdana" panose="020B0604030504040204" pitchFamily="34" charset="0"/>
                        </a:rPr>
                        <a:t>against spiritual </a:t>
                      </a:r>
                      <a:r>
                        <a:rPr lang="en-US" sz="1600" b="0" dirty="0">
                          <a:latin typeface="Verdana" panose="020B0604030504040204" pitchFamily="34" charset="0"/>
                          <a:ea typeface="Verdana" panose="020B0604030504040204" pitchFamily="34" charset="0"/>
                        </a:rPr>
                        <a:t>wickedness </a:t>
                      </a:r>
                      <a:r>
                        <a:rPr lang="en-US" sz="1600" dirty="0">
                          <a:latin typeface="Verdana" panose="020B0604030504040204" pitchFamily="34" charset="0"/>
                          <a:ea typeface="Verdana" panose="020B0604030504040204" pitchFamily="34" charset="0"/>
                        </a:rPr>
                        <a:t>in high (1/</a:t>
                      </a:r>
                      <a:r>
                        <a:rPr lang="en-US" sz="1600" b="1" dirty="0">
                          <a:solidFill>
                            <a:srgbClr val="00B050"/>
                          </a:solidFill>
                          <a:latin typeface="Verdana" panose="020B0604030504040204" pitchFamily="34" charset="0"/>
                          <a:ea typeface="Verdana" panose="020B0604030504040204" pitchFamily="34" charset="0"/>
                        </a:rPr>
                        <a:t>**1</a:t>
                      </a:r>
                      <a:r>
                        <a:rPr lang="en-US" sz="1600" dirty="0">
                          <a:latin typeface="Verdana" panose="020B0604030504040204" pitchFamily="34" charset="0"/>
                          <a:ea typeface="Verdana" panose="020B0604030504040204" pitchFamily="34" charset="0"/>
                        </a:rPr>
                        <a:t>)  6:12</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solidFill>
                            <a:schemeClr val="bg1"/>
                          </a:solidFill>
                          <a:latin typeface="Verdana" panose="020B0604030504040204" pitchFamily="34" charset="0"/>
                          <a:ea typeface="Verdana" panose="020B0604030504040204" pitchFamily="34" charset="0"/>
                        </a:rPr>
                        <a:t>      which is the Word of God (specific Scripture)         6:17</a:t>
                      </a:r>
                      <a:endParaRPr lang="en-US" sz="1600" dirty="0">
                        <a:solidFill>
                          <a:schemeClr val="accent4"/>
                        </a:solidFill>
                        <a:latin typeface="Verdana" panose="020B0604030504040204" pitchFamily="34" charset="0"/>
                        <a:ea typeface="Verdana" panose="020B0604030504040204" pitchFamily="34" charset="0"/>
                      </a:endParaRP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924915967"/>
                  </a:ext>
                </a:extLst>
              </a:tr>
            </a:tbl>
          </a:graphicData>
        </a:graphic>
      </p:graphicFrame>
      <p:sp>
        <p:nvSpPr>
          <p:cNvPr id="3" name="TextBox 2">
            <a:extLst>
              <a:ext uri="{FF2B5EF4-FFF2-40B4-BE49-F238E27FC236}">
                <a16:creationId xmlns:a16="http://schemas.microsoft.com/office/drawing/2014/main" id="{2DCDC5DF-FC6C-B64D-60AC-F6BA7AE32B02}"/>
              </a:ext>
            </a:extLst>
          </p:cNvPr>
          <p:cNvSpPr txBox="1"/>
          <p:nvPr/>
        </p:nvSpPr>
        <p:spPr>
          <a:xfrm>
            <a:off x="4327152" y="6249033"/>
            <a:ext cx="3657600" cy="369332"/>
          </a:xfrm>
          <a:prstGeom prst="rect">
            <a:avLst/>
          </a:prstGeom>
          <a:noFill/>
        </p:spPr>
        <p:txBody>
          <a:bodyPr wrap="square" rtlCol="0">
            <a:spAutoFit/>
          </a:bodyPr>
          <a:lstStyle/>
          <a:p>
            <a:r>
              <a:rPr lang="en-US" b="1" dirty="0">
                <a:solidFill>
                  <a:srgbClr val="FF0000"/>
                </a:solidFill>
                <a:latin typeface="Verdana" panose="020B0604030504040204" pitchFamily="34" charset="0"/>
                <a:ea typeface="Verdana" panose="020B0604030504040204" pitchFamily="34" charset="0"/>
              </a:rPr>
              <a:t>Crosswalk:  *sit </a:t>
            </a:r>
            <a:r>
              <a:rPr lang="en-US" b="1" dirty="0">
                <a:latin typeface="Verdana" panose="020B0604030504040204" pitchFamily="34" charset="0"/>
                <a:ea typeface="Verdana" panose="020B0604030504040204" pitchFamily="34" charset="0"/>
              </a:rPr>
              <a:t>/ </a:t>
            </a:r>
            <a:r>
              <a:rPr lang="en-US" b="1" dirty="0">
                <a:solidFill>
                  <a:srgbClr val="00B050"/>
                </a:solidFill>
                <a:latin typeface="Verdana" panose="020B0604030504040204" pitchFamily="34" charset="0"/>
                <a:ea typeface="Verdana" panose="020B0604030504040204" pitchFamily="34" charset="0"/>
              </a:rPr>
              <a:t>**walk</a:t>
            </a:r>
            <a:endParaRPr lang="en-US" dirty="0">
              <a:latin typeface="Verdana" panose="020B0604030504040204" pitchFamily="34" charset="0"/>
              <a:ea typeface="Verdana" panose="020B0604030504040204" pitchFamily="34" charset="0"/>
            </a:endParaRPr>
          </a:p>
        </p:txBody>
      </p:sp>
      <p:sp>
        <p:nvSpPr>
          <p:cNvPr id="7" name="TextBox 6">
            <a:extLst>
              <a:ext uri="{FF2B5EF4-FFF2-40B4-BE49-F238E27FC236}">
                <a16:creationId xmlns:a16="http://schemas.microsoft.com/office/drawing/2014/main" id="{2C72B125-8FDC-6D39-789A-D9CA43F44825}"/>
              </a:ext>
            </a:extLst>
          </p:cNvPr>
          <p:cNvSpPr txBox="1"/>
          <p:nvPr/>
        </p:nvSpPr>
        <p:spPr>
          <a:xfrm>
            <a:off x="223351" y="104212"/>
            <a:ext cx="8022152" cy="369332"/>
          </a:xfrm>
          <a:prstGeom prst="rect">
            <a:avLst/>
          </a:prstGeom>
          <a:solidFill>
            <a:schemeClr val="bg1"/>
          </a:solidFill>
        </p:spPr>
        <p:txBody>
          <a:bodyPr wrap="square" rtlCol="0">
            <a:spAutoFit/>
          </a:bodyPr>
          <a:lstStyle/>
          <a:p>
            <a:pPr algn="ctr"/>
            <a:r>
              <a:rPr lang="en-US" b="1" dirty="0">
                <a:latin typeface="Verdana" panose="020B0604030504040204" pitchFamily="34" charset="0"/>
                <a:ea typeface="Verdana" panose="020B0604030504040204" pitchFamily="34" charset="0"/>
              </a:rPr>
              <a:t>Ephesians 6:10-17.        </a:t>
            </a:r>
            <a:r>
              <a:rPr lang="en-US" b="1" u="sng" dirty="0">
                <a:latin typeface="Verdana" panose="020B0604030504040204" pitchFamily="34" charset="0"/>
                <a:ea typeface="Verdana" panose="020B0604030504040204" pitchFamily="34" charset="0"/>
              </a:rPr>
              <a:t>I/We STAND in Christ</a:t>
            </a:r>
            <a:r>
              <a:rPr lang="en-US" u="sng" dirty="0">
                <a:latin typeface="Verdana" panose="020B0604030504040204" pitchFamily="34" charset="0"/>
                <a:ea typeface="Verdana" panose="020B0604030504040204" pitchFamily="34" charset="0"/>
              </a:rPr>
              <a:t> </a:t>
            </a:r>
            <a:r>
              <a:rPr lang="en-US" b="1" u="sng" dirty="0">
                <a:latin typeface="Verdana" panose="020B0604030504040204" pitchFamily="34" charset="0"/>
                <a:ea typeface="Verdana" panose="020B0604030504040204" pitchFamily="34" charset="0"/>
              </a:rPr>
              <a:t>for protection.</a:t>
            </a:r>
            <a:endParaRPr lang="en-US" u="sng"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8434373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bg>
      <p:bgPr>
        <a:solidFill>
          <a:srgbClr val="002060"/>
        </a:solid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3E5C6185-BA62-417B-B11E-D6CE654AE4F5}"/>
              </a:ext>
            </a:extLst>
          </p:cNvPr>
          <p:cNvSpPr txBox="1"/>
          <p:nvPr/>
        </p:nvSpPr>
        <p:spPr>
          <a:xfrm>
            <a:off x="3038361" y="5967644"/>
            <a:ext cx="6657976" cy="707886"/>
          </a:xfrm>
          <a:prstGeom prst="rect">
            <a:avLst/>
          </a:prstGeom>
          <a:noFill/>
        </p:spPr>
        <p:txBody>
          <a:bodyPr wrap="none" rtlCol="0">
            <a:spAutoFit/>
          </a:bodyPr>
          <a:lstStyle/>
          <a:p>
            <a:pPr algn="ctr"/>
            <a:r>
              <a:rPr lang="en-US" sz="2000" dirty="0"/>
              <a:t>Fellowship Church,  Sunday School,  September 27, 2026</a:t>
            </a:r>
          </a:p>
          <a:p>
            <a:pPr algn="ctr"/>
            <a:r>
              <a:rPr lang="en-US" sz="2000" dirty="0"/>
              <a:t>by brother Bill Heath</a:t>
            </a:r>
          </a:p>
        </p:txBody>
      </p:sp>
      <p:sp>
        <p:nvSpPr>
          <p:cNvPr id="4" name="Subtitle 3">
            <a:extLst>
              <a:ext uri="{FF2B5EF4-FFF2-40B4-BE49-F238E27FC236}">
                <a16:creationId xmlns:a16="http://schemas.microsoft.com/office/drawing/2014/main" id="{DB6C924B-D136-B41C-57F2-9E15057EFBC5}"/>
              </a:ext>
            </a:extLst>
          </p:cNvPr>
          <p:cNvSpPr>
            <a:spLocks noGrp="1"/>
          </p:cNvSpPr>
          <p:nvPr>
            <p:ph type="subTitle" idx="1"/>
          </p:nvPr>
        </p:nvSpPr>
        <p:spPr>
          <a:xfrm>
            <a:off x="4683421" y="87649"/>
            <a:ext cx="3604545" cy="577129"/>
          </a:xfrm>
        </p:spPr>
        <p:txBody>
          <a:bodyPr>
            <a:normAutofit fontScale="85000" lnSpcReduction="10000"/>
          </a:bodyPr>
          <a:lstStyle/>
          <a:p>
            <a:r>
              <a:rPr lang="en-US" sz="3600" dirty="0"/>
              <a:t>Straight &amp; Balanced</a:t>
            </a:r>
            <a:endParaRPr lang="en-US" sz="2000" dirty="0"/>
          </a:p>
        </p:txBody>
      </p:sp>
      <p:pic>
        <p:nvPicPr>
          <p:cNvPr id="4098" name="Picture 2" descr="Image result for balance">
            <a:extLst>
              <a:ext uri="{FF2B5EF4-FFF2-40B4-BE49-F238E27FC236}">
                <a16:creationId xmlns:a16="http://schemas.microsoft.com/office/drawing/2014/main" id="{94A68CC1-A35B-E44A-258F-98BB866DD8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16247" y="2005184"/>
            <a:ext cx="2130894" cy="2649219"/>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Plumbline Bible">
            <a:extLst>
              <a:ext uri="{FF2B5EF4-FFF2-40B4-BE49-F238E27FC236}">
                <a16:creationId xmlns:a16="http://schemas.microsoft.com/office/drawing/2014/main" id="{9EEDE0C2-EE51-FBC3-E1C7-6D92032E06E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2091" y="2114550"/>
            <a:ext cx="2628899" cy="2628899"/>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68B1BFC7-F1FB-7C24-B2DD-713F88A233D1}"/>
              </a:ext>
            </a:extLst>
          </p:cNvPr>
          <p:cNvSpPr txBox="1"/>
          <p:nvPr/>
        </p:nvSpPr>
        <p:spPr>
          <a:xfrm>
            <a:off x="3446868" y="742666"/>
            <a:ext cx="5896946" cy="5116209"/>
          </a:xfrm>
          <a:prstGeom prst="rect">
            <a:avLst/>
          </a:prstGeom>
          <a:noFill/>
          <a:ln w="38100">
            <a:solidFill>
              <a:srgbClr val="00B050"/>
            </a:solidFill>
          </a:ln>
        </p:spPr>
        <p:txBody>
          <a:bodyPr wrap="square" rtlCol="0">
            <a:spAutoFit/>
          </a:bodyPr>
          <a:lstStyle/>
          <a:p>
            <a:pPr algn="ctr"/>
            <a:endParaRPr lang="en-US" sz="500" b="1" dirty="0">
              <a:latin typeface="Verdana" panose="020B0604030504040204" pitchFamily="34" charset="0"/>
              <a:ea typeface="Verdana" panose="020B0604030504040204" pitchFamily="34" charset="0"/>
            </a:endParaRPr>
          </a:p>
          <a:p>
            <a:pPr algn="ctr"/>
            <a:r>
              <a:rPr lang="en-US" b="1" dirty="0">
                <a:latin typeface="Verdana" panose="020B0604030504040204" pitchFamily="34" charset="0"/>
                <a:ea typeface="Verdana" panose="020B0604030504040204" pitchFamily="34" charset="0"/>
              </a:rPr>
              <a:t>Spiritual Warfare</a:t>
            </a:r>
          </a:p>
          <a:p>
            <a:pPr algn="ctr"/>
            <a:endParaRPr lang="en-US" sz="900" b="1" dirty="0">
              <a:latin typeface="Verdana" panose="020B0604030504040204" pitchFamily="34" charset="0"/>
              <a:ea typeface="Verdana" panose="020B0604030504040204" pitchFamily="34" charset="0"/>
            </a:endParaRPr>
          </a:p>
          <a:p>
            <a:r>
              <a:rPr lang="en-US" sz="1600" dirty="0">
                <a:latin typeface="Verdana" panose="020B0604030504040204" pitchFamily="34" charset="0"/>
                <a:ea typeface="Verdana" panose="020B0604030504040204" pitchFamily="34" charset="0"/>
              </a:rPr>
              <a:t>1. A Father’s Love (John 4:43-53)</a:t>
            </a:r>
          </a:p>
          <a:p>
            <a:pPr>
              <a:lnSpc>
                <a:spcPct val="150000"/>
              </a:lnSpc>
            </a:pPr>
            <a:r>
              <a:rPr lang="en-US" sz="1600" dirty="0">
                <a:latin typeface="Verdana" panose="020B0604030504040204" pitchFamily="34" charset="0"/>
                <a:ea typeface="Verdana" panose="020B0604030504040204" pitchFamily="34" charset="0"/>
              </a:rPr>
              <a:t>2. Our God Squad (12 COs that love me)</a:t>
            </a:r>
          </a:p>
          <a:p>
            <a:pPr>
              <a:lnSpc>
                <a:spcPct val="150000"/>
              </a:lnSpc>
            </a:pPr>
            <a:r>
              <a:rPr lang="en-US" sz="1600" dirty="0">
                <a:latin typeface="Verdana" panose="020B0604030504040204" pitchFamily="34" charset="0"/>
                <a:ea typeface="Verdana" panose="020B0604030504040204" pitchFamily="34" charset="0"/>
              </a:rPr>
              <a:t>3. Great Freedom in Warfare (John 8:32)</a:t>
            </a:r>
          </a:p>
          <a:p>
            <a:pPr>
              <a:lnSpc>
                <a:spcPct val="150000"/>
              </a:lnSpc>
            </a:pPr>
            <a:r>
              <a:rPr lang="en-US" sz="1600" dirty="0">
                <a:latin typeface="Verdana" panose="020B0604030504040204" pitchFamily="34" charset="0"/>
                <a:ea typeface="Verdana" panose="020B0604030504040204" pitchFamily="34" charset="0"/>
              </a:rPr>
              <a:t>4. Men of Purity, Power, &amp; Praise in Warfare</a:t>
            </a:r>
          </a:p>
          <a:p>
            <a:pPr>
              <a:lnSpc>
                <a:spcPct val="150000"/>
              </a:lnSpc>
            </a:pPr>
            <a:r>
              <a:rPr lang="en-US" sz="1600" dirty="0">
                <a:latin typeface="Verdana" panose="020B0604030504040204" pitchFamily="34" charset="0"/>
                <a:ea typeface="Verdana" panose="020B0604030504040204" pitchFamily="34" charset="0"/>
              </a:rPr>
              <a:t>5. I AM the Light of the World (John 8-9)</a:t>
            </a:r>
          </a:p>
          <a:p>
            <a:pPr>
              <a:lnSpc>
                <a:spcPct val="150000"/>
              </a:lnSpc>
            </a:pPr>
            <a:r>
              <a:rPr lang="en-US" sz="1600" dirty="0">
                <a:latin typeface="Verdana" panose="020B0604030504040204" pitchFamily="34" charset="0"/>
                <a:ea typeface="Verdana" panose="020B0604030504040204" pitchFamily="34" charset="0"/>
              </a:rPr>
              <a:t>6. Quit You Like Men (Proverbs 31)</a:t>
            </a:r>
          </a:p>
          <a:p>
            <a:pPr>
              <a:lnSpc>
                <a:spcPct val="150000"/>
              </a:lnSpc>
            </a:pPr>
            <a:endParaRPr lang="en-US" sz="500" dirty="0">
              <a:latin typeface="Verdana" panose="020B0604030504040204" pitchFamily="34" charset="0"/>
              <a:ea typeface="Verdana" panose="020B0604030504040204" pitchFamily="34" charset="0"/>
            </a:endParaRPr>
          </a:p>
          <a:p>
            <a:pPr algn="ctr">
              <a:lnSpc>
                <a:spcPct val="150000"/>
              </a:lnSpc>
            </a:pPr>
            <a:r>
              <a:rPr lang="en-US" b="1" u="sng" dirty="0">
                <a:latin typeface="Verdana" panose="020B0604030504040204" pitchFamily="34" charset="0"/>
                <a:ea typeface="Verdana" panose="020B0604030504040204" pitchFamily="34" charset="0"/>
              </a:rPr>
              <a:t>Ephesians</a:t>
            </a:r>
          </a:p>
          <a:p>
            <a:pPr>
              <a:lnSpc>
                <a:spcPct val="150000"/>
              </a:lnSpc>
            </a:pPr>
            <a:r>
              <a:rPr lang="en-US" sz="1600" dirty="0">
                <a:latin typeface="Verdana" panose="020B0604030504040204" pitchFamily="34" charset="0"/>
                <a:ea typeface="Verdana" panose="020B0604030504040204" pitchFamily="34" charset="0"/>
              </a:rPr>
              <a:t>7-11. </a:t>
            </a:r>
            <a:r>
              <a:rPr lang="en-US" sz="1600" u="sng" dirty="0">
                <a:latin typeface="Verdana" panose="020B0604030504040204" pitchFamily="34" charset="0"/>
                <a:ea typeface="Verdana" panose="020B0604030504040204" pitchFamily="34" charset="0"/>
              </a:rPr>
              <a:t>Prepare to put on</a:t>
            </a:r>
            <a:r>
              <a:rPr lang="en-US" sz="1600" dirty="0">
                <a:latin typeface="Verdana" panose="020B0604030504040204" pitchFamily="34" charset="0"/>
                <a:ea typeface="Verdana" panose="020B0604030504040204" pitchFamily="34" charset="0"/>
              </a:rPr>
              <a:t> the armor (Eph 1:1-6:9) </a:t>
            </a:r>
          </a:p>
          <a:p>
            <a:pPr>
              <a:lnSpc>
                <a:spcPct val="150000"/>
              </a:lnSpc>
            </a:pPr>
            <a:r>
              <a:rPr lang="en-US" sz="1600" dirty="0">
                <a:latin typeface="Verdana" panose="020B0604030504040204" pitchFamily="34" charset="0"/>
                <a:ea typeface="Verdana" panose="020B0604030504040204" pitchFamily="34" charset="0"/>
              </a:rPr>
              <a:t>12. </a:t>
            </a:r>
            <a:r>
              <a:rPr lang="en-US" sz="1600" u="sng" dirty="0">
                <a:latin typeface="Verdana" panose="020B0604030504040204" pitchFamily="34" charset="0"/>
                <a:ea typeface="Verdana" panose="020B0604030504040204" pitchFamily="34" charset="0"/>
              </a:rPr>
              <a:t>Put on</a:t>
            </a:r>
            <a:r>
              <a:rPr lang="en-US" sz="1600" dirty="0">
                <a:latin typeface="Verdana" panose="020B0604030504040204" pitchFamily="34" charset="0"/>
                <a:ea typeface="Verdana" panose="020B0604030504040204" pitchFamily="34" charset="0"/>
              </a:rPr>
              <a:t> the armor of God (Eph 6:10-17)</a:t>
            </a:r>
          </a:p>
          <a:p>
            <a:pPr>
              <a:lnSpc>
                <a:spcPct val="150000"/>
              </a:lnSpc>
            </a:pPr>
            <a:r>
              <a:rPr lang="en-US" sz="1600" dirty="0">
                <a:latin typeface="Verdana" panose="020B0604030504040204" pitchFamily="34" charset="0"/>
                <a:ea typeface="Verdana" panose="020B0604030504040204" pitchFamily="34" charset="0"/>
              </a:rPr>
              <a:t>13-14. </a:t>
            </a:r>
            <a:r>
              <a:rPr lang="en-US" sz="1600" u="sng" dirty="0">
                <a:latin typeface="Verdana" panose="020B0604030504040204" pitchFamily="34" charset="0"/>
                <a:ea typeface="Verdana" panose="020B0604030504040204" pitchFamily="34" charset="0"/>
              </a:rPr>
              <a:t>Keep on</a:t>
            </a:r>
            <a:r>
              <a:rPr lang="en-US" sz="1600" dirty="0">
                <a:latin typeface="Verdana" panose="020B0604030504040204" pitchFamily="34" charset="0"/>
                <a:ea typeface="Verdana" panose="020B0604030504040204" pitchFamily="34" charset="0"/>
              </a:rPr>
              <a:t> the armor of God (Eph 6:18-24)</a:t>
            </a:r>
          </a:p>
          <a:p>
            <a:pPr>
              <a:lnSpc>
                <a:spcPct val="150000"/>
              </a:lnSpc>
            </a:pPr>
            <a:r>
              <a:rPr lang="en-US" sz="1600" dirty="0">
                <a:latin typeface="Verdana" panose="020B0604030504040204" pitchFamily="34" charset="0"/>
                <a:ea typeface="Verdana" panose="020B0604030504040204" pitchFamily="34" charset="0"/>
              </a:rPr>
              <a:t>15-    . The church at Ephesus (Acts 18-20)</a:t>
            </a:r>
          </a:p>
          <a:p>
            <a:pPr>
              <a:lnSpc>
                <a:spcPct val="150000"/>
              </a:lnSpc>
            </a:pPr>
            <a:r>
              <a:rPr lang="en-US" sz="1600" dirty="0">
                <a:latin typeface="Verdana" panose="020B0604030504040204" pitchFamily="34" charset="0"/>
                <a:ea typeface="Verdana" panose="020B0604030504040204" pitchFamily="34" charset="0"/>
              </a:rPr>
              <a:t>            The church of Ephesus (Revelation 2:1-7)</a:t>
            </a:r>
            <a:endParaRPr lang="en-US" dirty="0"/>
          </a:p>
        </p:txBody>
      </p:sp>
    </p:spTree>
    <p:extLst>
      <p:ext uri="{BB962C8B-B14F-4D97-AF65-F5344CB8AC3E}">
        <p14:creationId xmlns:p14="http://schemas.microsoft.com/office/powerpoint/2010/main" val="1782289427"/>
      </p:ext>
    </p:extLst>
  </p:cSld>
  <p:clrMapOvr>
    <a:masterClrMapping/>
  </p:clrMapOvr>
</p:sld>
</file>

<file path=ppt/theme/theme1.xml><?xml version="1.0" encoding="utf-8"?>
<a:theme xmlns:a="http://schemas.openxmlformats.org/drawingml/2006/main" name="Dark Gradient">
  <a:themeElements>
    <a:clrScheme name="Dark Gradient">
      <a:dk1>
        <a:sysClr val="windowText" lastClr="000000"/>
      </a:dk1>
      <a:lt1>
        <a:sysClr val="window" lastClr="FFFFFF"/>
      </a:lt1>
      <a:dk2>
        <a:srgbClr val="0B0C12"/>
      </a:dk2>
      <a:lt2>
        <a:srgbClr val="ECF0FB"/>
      </a:lt2>
      <a:accent1>
        <a:srgbClr val="4970FF"/>
      </a:accent1>
      <a:accent2>
        <a:srgbClr val="712ED5"/>
      </a:accent2>
      <a:accent3>
        <a:srgbClr val="00C4B6"/>
      </a:accent3>
      <a:accent4>
        <a:srgbClr val="3633D1"/>
      </a:accent4>
      <a:accent5>
        <a:srgbClr val="4AB1FE"/>
      </a:accent5>
      <a:accent6>
        <a:srgbClr val="9E2FD5"/>
      </a:accent6>
      <a:hlink>
        <a:srgbClr val="4970FF"/>
      </a:hlink>
      <a:folHlink>
        <a:srgbClr val="8E24FF"/>
      </a:folHlink>
    </a:clrScheme>
    <a:fontScheme name="Custom 53">
      <a:majorFont>
        <a:latin typeface="Arial Nova Light"/>
        <a:ea typeface=""/>
        <a:cs typeface=""/>
      </a:majorFont>
      <a:minorFont>
        <a:latin typeface="Arial Nova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ark gradient" id="{E11C298A-C952-4C7C-AD82-FDE632A020A2}" vid="{C429265E-EED5-40F2-8F51-E02F8E47A73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Dark Gradient</Template>
  <TotalTime>57037</TotalTime>
  <Words>1973</Words>
  <Application>Microsoft Office PowerPoint</Application>
  <PresentationFormat>Widescreen</PresentationFormat>
  <Paragraphs>945</Paragraphs>
  <Slides>13</Slides>
  <Notes>1</Notes>
  <HiddenSlides>11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Aptos</vt:lpstr>
      <vt:lpstr>Arial</vt:lpstr>
      <vt:lpstr>Arial Nova Light</vt:lpstr>
      <vt:lpstr>Calibri</vt:lpstr>
      <vt:lpstr>Verdana</vt:lpstr>
      <vt:lpstr>Wingdings 3</vt:lpstr>
      <vt:lpstr>Dark Gradient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William Heath</cp:lastModifiedBy>
  <cp:revision>1637</cp:revision>
  <cp:lastPrinted>2026-10-10T23:11:22Z</cp:lastPrinted>
  <dcterms:created xsi:type="dcterms:W3CDTF">2013-07-15T20:26:40Z</dcterms:created>
  <dcterms:modified xsi:type="dcterms:W3CDTF">2026-10-11T02:39:10Z</dcterms:modified>
</cp:coreProperties>
</file>