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notesMasterIdLst>
    <p:notesMasterId r:id="rId4"/>
  </p:notesMasterIdLst>
  <p:sldIdLst>
    <p:sldId id="364" r:id="rId2"/>
    <p:sldId id="366" r:id="rId3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82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C9DA1F-9C06-46A4-8A99-BC0A7DC41F13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12C6F-2770-4703-98DB-2275B640C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1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Fellowship Church by Bill Heath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1AD51A55-303F-4D54-AB99-832332D3BB80}" type="datetime1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Notes:  Core Scriptures to profit the souls of women with God's design, purpose, and beauty.  Genesis 1:27, Proverbs 31, Matthew 19:4, Romans 16:1-16, Ephesians 5:22-33, 1 Peter 3:1-7</a:t>
            </a:r>
          </a:p>
        </p:txBody>
      </p:sp>
    </p:spTree>
    <p:extLst>
      <p:ext uri="{BB962C8B-B14F-4D97-AF65-F5344CB8AC3E}">
        <p14:creationId xmlns:p14="http://schemas.microsoft.com/office/powerpoint/2010/main" val="2741437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5B67A-261F-9DE2-01F4-59766EB60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986B47-F04F-B032-5DF6-8D446B5791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02B05A-85D2-0B7B-8AD9-202775A37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83920-9796-51D7-7B01-4D3EE2469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46A3B-85BA-41E0-3E7D-D9310EBB2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08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0C598-BE26-A80B-0421-F1DB3A249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FA8D7-95A0-8DD1-EEAE-F672E3F23D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029B2C-1ECB-2C63-5849-5FC6D25B0E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DC0C92-6A66-42CE-7D8C-8B28F9A97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E2458-12BE-2EA7-AFB3-C6C566D24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171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91F562-B015-29AE-E68D-EFA1192ABC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0733EA-5D0A-426F-3B5C-3F2D18B27A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2CC72-024A-43EA-BF05-67E22683F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6518-33A4-4532-1F2D-23A95CBFF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2391F5-09BE-D072-E6C8-D4B52F99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14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6E646-2988-0016-83C8-ABBCC416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D27B3-9EB6-554C-DC5F-B0AFF5BFAC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8C58E-59EF-A80D-8A92-4C706C6EF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09AE1-587A-B9A0-7536-7619B2350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45967-ED14-C0B2-E816-FD76E38F8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06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B252F-E9F8-BEFE-E9AE-7E37A961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AC0E-0E4E-9770-AA4F-17A9E007C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10F5-956E-532C-D62B-1EFB3D64F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51D6A-13B2-4634-882C-51D5BB896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D65DB-599C-478A-4EF1-D72ED7E65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6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E8597-4776-2EBC-2786-AB3A655E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6893AE-3EC4-9FBF-58A0-269E4ABDFF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28B258-33A4-9EDA-D199-A2A61B2571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A1376C-F755-7D1B-63F2-7723EBA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710ADB-C96D-71AA-2670-A894894DD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C3B9D3-10CE-946A-C332-6C74ADEE1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9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545BD-8620-2E66-A3D4-F0A7ED633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0C2867-03F6-1394-4E3C-53C535106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759B24-07FD-BF6D-5FEA-D3F2FCFD7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7EE568-E5A6-6D85-D7D9-EEA86715F1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3C2469-4709-B49E-67F5-BC86510DA3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39F942-C2FA-A491-6711-8AE66C9C1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190FC4-6AEF-8B96-5C2B-36CD9A049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B44438-44CE-DE86-0DC8-EBADDC931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39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3C6A5-DC17-8DFC-8CAC-9B9C8DD0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BE22BF-B2E4-0075-316E-353EE5B71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6168DB-DDBA-D74F-01C9-2801256FF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DB4DE-C342-5C40-C8F5-53E8B40F9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3AEC7-2627-7021-F79E-BC57259D0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F61FD6-4987-E19E-1FC7-9F1CD4AA1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97F659-64E4-FC20-3A9E-1FAE44F4B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98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A24DC-F02D-1BF9-8DFE-D8577A8609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6AA109-5826-3716-750F-4F8B49FE1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15675-6163-1F32-8880-123F09C8B1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5BD302-85C7-639A-4C77-F1B19282A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09919-FAFA-6AE6-505C-1208FC895D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B3E96-0BC3-C140-64E7-16272250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3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FE0E4-325B-1AE4-6DA5-F7B5DED9E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68FD5C-1C6C-2DF5-40C9-FF8DDB2B1C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3EF42D-6042-2014-44AC-5AE0DD0EC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BDF341-5281-90C2-8579-F66754169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pPr/>
              <a:t>6/6/2026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548D91-356D-C664-7BDE-B9305B84B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08FEE8-F0DF-4403-F170-7E5B96E62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57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5926E-5C15-E9CC-DA68-B6349B0E4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323C2-3787-4536-916E-1191EFEFF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4ADE-A51F-F14D-6E7C-2B6CDADE07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6/6/2026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86461-30A0-FC14-92B4-50ABD51C2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1B6BA9-84F9-9FF4-92AA-3CBB92D1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4739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3E5C6185-BA62-417B-B11E-D6CE654AE4F5}"/>
              </a:ext>
            </a:extLst>
          </p:cNvPr>
          <p:cNvSpPr txBox="1"/>
          <p:nvPr/>
        </p:nvSpPr>
        <p:spPr>
          <a:xfrm>
            <a:off x="3743063" y="6292366"/>
            <a:ext cx="50918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/>
              <a:t>Fellowship Church,  June 7, 2026, by Bill Heath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DB6C924B-D136-B41C-57F2-9E15057EFB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28643" y="203201"/>
            <a:ext cx="6720674" cy="1407538"/>
          </a:xfrm>
        </p:spPr>
        <p:txBody>
          <a:bodyPr>
            <a:normAutofit/>
          </a:bodyPr>
          <a:lstStyle/>
          <a:p>
            <a:r>
              <a:rPr lang="en-US" sz="3200" dirty="0"/>
              <a:t>Straight and Balanced</a:t>
            </a:r>
            <a:endParaRPr lang="en-US" sz="1800" dirty="0"/>
          </a:p>
        </p:txBody>
      </p:sp>
      <p:pic>
        <p:nvPicPr>
          <p:cNvPr id="4098" name="Picture 2" descr="Image result for balance">
            <a:extLst>
              <a:ext uri="{FF2B5EF4-FFF2-40B4-BE49-F238E27FC236}">
                <a16:creationId xmlns:a16="http://schemas.microsoft.com/office/drawing/2014/main" id="{94A68CC1-A35B-E44A-258F-98BB866D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8773" y="1706377"/>
            <a:ext cx="2130894" cy="2649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Plumbline Bible">
            <a:extLst>
              <a:ext uri="{FF2B5EF4-FFF2-40B4-BE49-F238E27FC236}">
                <a16:creationId xmlns:a16="http://schemas.microsoft.com/office/drawing/2014/main" id="{9EEDE0C2-EE51-FBC3-E1C7-6D92032E06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44" y="1736858"/>
            <a:ext cx="2628899" cy="2628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8485E64-3BDB-27A6-C3D9-F275AD723DA6}"/>
              </a:ext>
            </a:extLst>
          </p:cNvPr>
          <p:cNvSpPr txBox="1"/>
          <p:nvPr/>
        </p:nvSpPr>
        <p:spPr>
          <a:xfrm>
            <a:off x="9864798" y="4719200"/>
            <a:ext cx="222665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OT:  </a:t>
            </a:r>
            <a:r>
              <a:rPr lang="en-US" sz="2000" dirty="0" err="1"/>
              <a:t>Deut</a:t>
            </a:r>
            <a:r>
              <a:rPr lang="en-US" sz="2000" dirty="0"/>
              <a:t> 25:13-16  </a:t>
            </a:r>
          </a:p>
          <a:p>
            <a:r>
              <a:rPr lang="en-US" sz="2000" dirty="0"/>
              <a:t>Daniel 5:25-28</a:t>
            </a:r>
          </a:p>
          <a:p>
            <a:endParaRPr lang="en-US" sz="2000" dirty="0"/>
          </a:p>
          <a:p>
            <a:r>
              <a:rPr lang="en-US" sz="2000" dirty="0"/>
              <a:t>NT:  Hebrews12:1</a:t>
            </a:r>
          </a:p>
          <a:p>
            <a:r>
              <a:rPr lang="en-US" sz="2000" dirty="0"/>
              <a:t>1 Cor 3:11-15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EEF026-F07A-9A8D-74F7-DB7139A5BCC1}"/>
              </a:ext>
            </a:extLst>
          </p:cNvPr>
          <p:cNvSpPr txBox="1"/>
          <p:nvPr/>
        </p:nvSpPr>
        <p:spPr>
          <a:xfrm>
            <a:off x="151349" y="4701541"/>
            <a:ext cx="278821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OT:  Ps 5:8, </a:t>
            </a:r>
            <a:r>
              <a:rPr lang="en-US" sz="2000" dirty="0" err="1"/>
              <a:t>Pr</a:t>
            </a:r>
            <a:r>
              <a:rPr lang="en-US" sz="2000" dirty="0"/>
              <a:t> 4:25-27</a:t>
            </a:r>
          </a:p>
          <a:p>
            <a:r>
              <a:rPr lang="en-US" sz="2000" dirty="0"/>
              <a:t>Amos 7:7-8, Is 28:13, 17</a:t>
            </a:r>
          </a:p>
          <a:p>
            <a:endParaRPr lang="en-US" sz="2000" dirty="0"/>
          </a:p>
          <a:p>
            <a:r>
              <a:rPr lang="en-US" sz="2000" dirty="0"/>
              <a:t>NT:  Mt 3:3, Acts 9:11 </a:t>
            </a:r>
          </a:p>
          <a:p>
            <a:r>
              <a:rPr lang="en-US" sz="2000" dirty="0"/>
              <a:t>Hebrews 12:13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B1BFC7-F1FB-7C24-B2DD-713F88A233D1}"/>
              </a:ext>
            </a:extLst>
          </p:cNvPr>
          <p:cNvSpPr txBox="1"/>
          <p:nvPr/>
        </p:nvSpPr>
        <p:spPr>
          <a:xfrm>
            <a:off x="2980207" y="1716538"/>
            <a:ext cx="6720674" cy="440120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200" dirty="0"/>
          </a:p>
          <a:p>
            <a:pPr algn="ctr"/>
            <a:r>
              <a:rPr lang="en-US" sz="3200" u="sng" dirty="0"/>
              <a:t>Contend for the Faith</a:t>
            </a:r>
          </a:p>
          <a:p>
            <a:pPr algn="ctr"/>
            <a:endParaRPr lang="en-US" sz="1200" dirty="0"/>
          </a:p>
          <a:p>
            <a:pPr algn="ctr"/>
            <a:r>
              <a:rPr lang="en-US" sz="3200" dirty="0"/>
              <a:t>with Jude</a:t>
            </a:r>
          </a:p>
          <a:p>
            <a:pPr algn="ctr"/>
            <a:endParaRPr lang="en-US" sz="3200" dirty="0"/>
          </a:p>
          <a:p>
            <a:pPr algn="ctr"/>
            <a:endParaRPr lang="en-US" sz="1200" u="sng" dirty="0"/>
          </a:p>
          <a:p>
            <a:pPr algn="ctr"/>
            <a:r>
              <a:rPr lang="en-US" sz="3200" dirty="0"/>
              <a:t>half-brother of Jesus Christ</a:t>
            </a:r>
          </a:p>
          <a:p>
            <a:pPr algn="ctr"/>
            <a:endParaRPr lang="en-US" sz="1200" dirty="0"/>
          </a:p>
          <a:p>
            <a:pPr algn="ctr"/>
            <a:r>
              <a:rPr lang="en-US" sz="3200" dirty="0"/>
              <a:t>to the “called”</a:t>
            </a:r>
          </a:p>
          <a:p>
            <a:pPr algn="ctr"/>
            <a:endParaRPr lang="en-US" sz="1200" dirty="0"/>
          </a:p>
          <a:p>
            <a:pPr algn="ctr"/>
            <a:r>
              <a:rPr lang="en-US" sz="3200" dirty="0"/>
              <a:t>Church and Tribulation saints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82289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CF4905-AEA6-4B29-4A0B-5BD1F1EFA797}"/>
              </a:ext>
            </a:extLst>
          </p:cNvPr>
          <p:cNvSpPr txBox="1"/>
          <p:nvPr/>
        </p:nvSpPr>
        <p:spPr>
          <a:xfrm>
            <a:off x="371669" y="274290"/>
            <a:ext cx="11448661" cy="6309420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1">
                    <a:lumMod val="95000"/>
                  </a:schemeClr>
                </a:solidFill>
              </a:rPr>
              <a:t>Straight</a:t>
            </a:r>
          </a:p>
          <a:p>
            <a:pPr algn="ctr"/>
            <a:endParaRPr lang="en-US" sz="1000" b="1" dirty="0">
              <a:solidFill>
                <a:schemeClr val="tx1">
                  <a:lumMod val="95000"/>
                </a:schemeClr>
              </a:solidFill>
            </a:endParaRPr>
          </a:p>
          <a:p>
            <a:pPr algn="ctr"/>
            <a:r>
              <a:rPr lang="en-US" sz="3200" dirty="0">
                <a:solidFill>
                  <a:schemeClr val="tx1">
                    <a:lumMod val="95000"/>
                  </a:schemeClr>
                </a:solidFill>
              </a:rPr>
              <a:t>Jude:  Good – verses 1-3, 20-25.  Doctrine.  </a:t>
            </a:r>
          </a:p>
          <a:p>
            <a:pPr algn="ctr"/>
            <a:endParaRPr lang="en-US" sz="1600" dirty="0">
              <a:solidFill>
                <a:schemeClr val="tx1">
                  <a:lumMod val="95000"/>
                </a:schemeClr>
              </a:solidFill>
            </a:endParaRPr>
          </a:p>
          <a:p>
            <a:pPr algn="ctr"/>
            <a:r>
              <a:rPr lang="en-US" sz="3200" dirty="0">
                <a:solidFill>
                  <a:schemeClr val="tx1">
                    <a:lumMod val="95000"/>
                  </a:schemeClr>
                </a:solidFill>
              </a:rPr>
              <a:t>Jude:  Evil – verses 4-19, [20+ traits].  Reprove. 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Cambria Math" panose="02040503050406030204" pitchFamily="18" charset="0"/>
                <a:cs typeface="Wingdings 3" panose="05040102010807070707" pitchFamily="18" charset="2"/>
              </a:rPr>
              <a:t>Genesis, Exodus, and Numbers (Moses law and Old Testament saints) 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Cambria Math" panose="02040503050406030204" pitchFamily="18" charset="0"/>
                <a:cs typeface="Wingdings 3" panose="05040102010807070707" pitchFamily="18" charset="2"/>
              </a:rPr>
              <a:t>Egypt, </a:t>
            </a:r>
            <a:r>
              <a:rPr lang="en-US" sz="2800" u="sng" dirty="0">
                <a:ea typeface="Cambria Math" panose="02040503050406030204" pitchFamily="18" charset="0"/>
                <a:cs typeface="Wingdings 3" panose="05040102010807070707" pitchFamily="18" charset="2"/>
              </a:rPr>
              <a:t>fallen angels [Genesis 1:1],</a:t>
            </a:r>
            <a:r>
              <a:rPr lang="en-US" sz="2800" dirty="0">
                <a:ea typeface="Cambria Math" panose="02040503050406030204" pitchFamily="18" charset="0"/>
                <a:cs typeface="Wingdings 3" panose="05040102010807070707" pitchFamily="18" charset="2"/>
              </a:rPr>
              <a:t> Sodom &amp; Gomorrah /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u="sng" dirty="0">
                <a:ea typeface="Cambria Math" panose="02040503050406030204" pitchFamily="18" charset="0"/>
                <a:cs typeface="Wingdings 3" panose="05040102010807070707" pitchFamily="18" charset="2"/>
              </a:rPr>
              <a:t>Archangel Michael, the devil,</a:t>
            </a:r>
            <a:r>
              <a:rPr lang="en-US" sz="2800" dirty="0">
                <a:ea typeface="Cambria Math" panose="02040503050406030204" pitchFamily="18" charset="0"/>
                <a:cs typeface="Wingdings 3" panose="05040102010807070707" pitchFamily="18" charset="2"/>
              </a:rPr>
              <a:t> Moses /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Cambria Math" panose="02040503050406030204" pitchFamily="18" charset="0"/>
                <a:cs typeface="Wingdings 3" panose="05040102010807070707" pitchFamily="18" charset="2"/>
              </a:rPr>
              <a:t>Cain, Balaam, Korah / 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ea typeface="Cambria Math" panose="02040503050406030204" pitchFamily="18" charset="0"/>
                <a:cs typeface="Wingdings 3" panose="05040102010807070707" pitchFamily="18" charset="2"/>
              </a:rPr>
              <a:t>Enoch, Adam, </a:t>
            </a:r>
            <a:r>
              <a:rPr lang="en-US" sz="2800" u="sng" dirty="0">
                <a:ea typeface="Cambria Math" panose="02040503050406030204" pitchFamily="18" charset="0"/>
                <a:cs typeface="Wingdings 3" panose="05040102010807070707" pitchFamily="18" charset="2"/>
              </a:rPr>
              <a:t>saints [church &amp; tribulation saints]</a:t>
            </a:r>
            <a:endParaRPr lang="en-US" sz="2800" u="sng" dirty="0">
              <a:effectLst/>
              <a:ea typeface="Cambria Math" panose="02040503050406030204" pitchFamily="18" charset="0"/>
              <a:cs typeface="Wingdings 3" panose="05040102010807070707" pitchFamily="18" charset="2"/>
            </a:endParaRPr>
          </a:p>
          <a:p>
            <a:pPr algn="ctr"/>
            <a:endParaRPr lang="en-US" sz="1600" b="1" dirty="0">
              <a:solidFill>
                <a:schemeClr val="tx1">
                  <a:lumMod val="95000"/>
                </a:schemeClr>
              </a:solidFill>
            </a:endParaRPr>
          </a:p>
          <a:p>
            <a:pPr algn="ctr"/>
            <a:endParaRPr lang="en-US" sz="1600" b="1" dirty="0">
              <a:solidFill>
                <a:schemeClr val="tx1">
                  <a:lumMod val="95000"/>
                </a:schemeClr>
              </a:solidFill>
            </a:endParaRPr>
          </a:p>
          <a:p>
            <a:pPr algn="ctr"/>
            <a:r>
              <a:rPr lang="en-US" sz="3200" b="1" dirty="0">
                <a:solidFill>
                  <a:schemeClr val="tx1">
                    <a:lumMod val="95000"/>
                  </a:schemeClr>
                </a:solidFill>
              </a:rPr>
              <a:t>Balanced </a:t>
            </a:r>
          </a:p>
          <a:p>
            <a:pPr algn="ctr"/>
            <a:endParaRPr lang="en-US" sz="1050" b="1" dirty="0">
              <a:solidFill>
                <a:schemeClr val="tx1">
                  <a:lumMod val="95000"/>
                </a:schemeClr>
              </a:solidFill>
            </a:endParaRPr>
          </a:p>
          <a:p>
            <a:pPr algn="ctr"/>
            <a:r>
              <a:rPr lang="en-US" sz="3200" dirty="0">
                <a:solidFill>
                  <a:schemeClr val="tx1">
                    <a:lumMod val="95000"/>
                  </a:schemeClr>
                </a:solidFill>
              </a:rPr>
              <a:t>be wise unto that which is good, </a:t>
            </a:r>
          </a:p>
          <a:p>
            <a:pPr algn="ctr"/>
            <a:r>
              <a:rPr lang="en-US" sz="3200" dirty="0">
                <a:solidFill>
                  <a:schemeClr val="tx1">
                    <a:lumMod val="95000"/>
                  </a:schemeClr>
                </a:solidFill>
              </a:rPr>
              <a:t>and simple concerning evil (Romans 16:19)</a:t>
            </a:r>
            <a:endParaRPr lang="en-US" sz="1200" dirty="0">
              <a:solidFill>
                <a:schemeClr val="tx1">
                  <a:lumMod val="9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196116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Catering Color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14D02"/>
      </a:accent1>
      <a:accent2>
        <a:srgbClr val="FDFBF2"/>
      </a:accent2>
      <a:accent3>
        <a:srgbClr val="F49201"/>
      </a:accent3>
      <a:accent4>
        <a:srgbClr val="F4ADE4"/>
      </a:accent4>
      <a:accent5>
        <a:srgbClr val="3841A4"/>
      </a:accent5>
      <a:accent6>
        <a:srgbClr val="068145"/>
      </a:accent6>
      <a:hlink>
        <a:srgbClr val="0563C1"/>
      </a:hlink>
      <a:folHlink>
        <a:srgbClr val="954F72"/>
      </a:folHlink>
    </a:clrScheme>
    <a:fontScheme name="Custom 114">
      <a:majorFont>
        <a:latin typeface="Aharoni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33632</TotalTime>
  <Words>205</Words>
  <Application>Microsoft Office PowerPoint</Application>
  <PresentationFormat>Widescreen</PresentationFormat>
  <Paragraphs>42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Aharoni</vt:lpstr>
      <vt:lpstr>Arial</vt:lpstr>
      <vt:lpstr>Calibri</vt:lpstr>
      <vt:lpstr>Cambria Math</vt:lpstr>
      <vt:lpstr>Gill Sans MT</vt:lpstr>
      <vt:lpstr>Theme1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Bill Heath</cp:lastModifiedBy>
  <cp:revision>1322</cp:revision>
  <cp:lastPrinted>2023-11-05T10:58:16Z</cp:lastPrinted>
  <dcterms:created xsi:type="dcterms:W3CDTF">2013-07-15T20:26:40Z</dcterms:created>
  <dcterms:modified xsi:type="dcterms:W3CDTF">2026-06-07T01:19:20Z</dcterms:modified>
</cp:coreProperties>
</file>