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1" r:id="rId1"/>
  </p:sldMasterIdLst>
  <p:notesMasterIdLst>
    <p:notesMasterId r:id="rId4"/>
  </p:notesMasterIdLst>
  <p:sldIdLst>
    <p:sldId id="364" r:id="rId2"/>
    <p:sldId id="366" r:id="rId3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C9DA1F-9C06-46A4-8A99-BC0A7DC41F13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518025"/>
            <a:ext cx="5683250" cy="36972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112C6F-2770-4703-98DB-2275B640C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1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Fellowship Church by Bill Heath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1AD51A55-303F-4D54-AB99-832332D3BB80}" type="datetime1">
              <a:rPr lang="en-US" smtClean="0"/>
              <a:t>6/20/2026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Notes:  Core Scriptures to profit the souls of women with God's design, purpose, and beauty.  Genesis 1:27, Proverbs 31, Matthew 19:4, Romans 16:1-16, Ephesians 5:22-33, 1 Peter 3:1-7</a:t>
            </a:r>
          </a:p>
        </p:txBody>
      </p:sp>
    </p:spTree>
    <p:extLst>
      <p:ext uri="{BB962C8B-B14F-4D97-AF65-F5344CB8AC3E}">
        <p14:creationId xmlns:p14="http://schemas.microsoft.com/office/powerpoint/2010/main" val="2741437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5B67A-261F-9DE2-01F4-59766EB608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986B47-F04F-B032-5DF6-8D446B5791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2B05A-85D2-0B7B-8AD9-202775A3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83920-9796-51D7-7B01-4D3EE2469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46A3B-85BA-41E0-3E7D-D9310EBB2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208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0C598-BE26-A80B-0421-F1DB3A249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BFA8D7-95A0-8DD1-EEAE-F672E3F23D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29B2C-1ECB-2C63-5849-5FC6D25B0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C0C92-6A66-42CE-7D8C-8B28F9A97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E2458-12BE-2EA7-AFB3-C6C566D24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171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91F562-B015-29AE-E68D-EFA1192ABC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0733EA-5D0A-426F-3B5C-3F2D18B27A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2CC72-024A-43EA-BF05-67E22683F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16518-33A4-4532-1F2D-23A95CBFF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391F5-09BE-D072-E6C8-D4B52F999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149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6E646-2988-0016-83C8-ABBCC4160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D27B3-9EB6-554C-DC5F-B0AFF5BFA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8C58E-59EF-A80D-8A92-4C706C6EF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09AE1-587A-B9A0-7536-7619B2350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45967-ED14-C0B2-E816-FD76E38F8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065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B252F-E9F8-BEFE-E9AE-7E37A961D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CAC0E-0E4E-9770-AA4F-17A9E007C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010F5-956E-532C-D62B-1EFB3D64F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51D6A-13B2-4634-882C-51D5BB896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D65DB-599C-478A-4EF1-D72ED7E65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67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E8597-4776-2EBC-2786-AB3A655EF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893AE-3EC4-9FBF-58A0-269E4ABDFF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8B258-33A4-9EDA-D199-A2A61B2571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A1376C-F755-7D1B-63F2-7723EBA20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710ADB-C96D-71AA-2670-A894894DD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C3B9D3-10CE-946A-C332-6C74ADEE1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9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545BD-8620-2E66-A3D4-F0A7ED633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0C2867-03F6-1394-4E3C-53C535106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759B24-07FD-BF6D-5FEA-D3F2FCFD73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7EE568-E5A6-6D85-D7D9-EEA86715F1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3C2469-4709-B49E-67F5-BC86510DA3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39F942-C2FA-A491-6711-8AE66C9C1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190FC4-6AEF-8B96-5C2B-36CD9A049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B44438-44CE-DE86-0DC8-EBADDC931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39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3C6A5-DC17-8DFC-8CAC-9B9C8DD07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BE22BF-B2E4-0075-316E-353EE5B71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6168DB-DDBA-D74F-01C9-2801256FF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7DB4DE-C342-5C40-C8F5-53E8B40F9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93AEC7-2627-7021-F79E-BC57259D0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F61FD6-4987-E19E-1FC7-9F1CD4AA1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97F659-64E4-FC20-3A9E-1FAE44F4B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98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A24DC-F02D-1BF9-8DFE-D8577A860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AA109-5826-3716-750F-4F8B49FE1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A15675-6163-1F32-8880-123F09C8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BD302-85C7-639A-4C77-F1B19282A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09919-FAFA-6AE6-505C-1208FC89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B3E96-0BC3-C140-64E7-162722506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93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FE0E4-325B-1AE4-6DA5-F7B5DED9E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68FD5C-1C6C-2DF5-40C9-FF8DDB2B1C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3EF42D-6042-2014-44AC-5AE0DD0EC7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BDF341-5281-90C2-8579-F66754169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6/20/2026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548D91-356D-C664-7BDE-B9305B84B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08FEE8-F0DF-4403-F170-7E5B96E62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57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C5926E-5C15-E9CC-DA68-B6349B0E4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323C2-3787-4536-916E-1191EFEFF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A4ADE-A51F-F14D-6E7C-2B6CDADE07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6/20/2026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86461-30A0-FC14-92B4-50ABD51C2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B6BA9-84F9-9FF4-92AA-3CBB92D1E0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4739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ng.com/search?q=song+good+good+father+by+chris+tomlin+chords&amp;gs_lcrp=EgRlZGdlKgcIARBFGMIDMgcIABBFGLABMgcIARBFGMIDMgcIAhBFGMIDMgcIAxBFGMIDMgcIBBBFGMIDMgcIBRBFGMIDMgcIBhBFGMIDMgcIBxBFGMID0gEKMzQ3NDcxajBqN6gCCLACAQ&amp;FORM=ANSAB1&amp;PC=HCTS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3E5C6185-BA62-417B-B11E-D6CE654AE4F5}"/>
              </a:ext>
            </a:extLst>
          </p:cNvPr>
          <p:cNvSpPr txBox="1"/>
          <p:nvPr/>
        </p:nvSpPr>
        <p:spPr>
          <a:xfrm>
            <a:off x="3743062" y="5741859"/>
            <a:ext cx="50918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Fellowship Church,  June 21, 2026, by Bill Heath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DB6C924B-D136-B41C-57F2-9E15057EF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28647" y="607860"/>
            <a:ext cx="6720674" cy="577129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Straight and Balanced</a:t>
            </a:r>
            <a:endParaRPr lang="en-US" sz="2000" dirty="0"/>
          </a:p>
        </p:txBody>
      </p:sp>
      <p:pic>
        <p:nvPicPr>
          <p:cNvPr id="4098" name="Picture 2" descr="Image result for balance">
            <a:extLst>
              <a:ext uri="{FF2B5EF4-FFF2-40B4-BE49-F238E27FC236}">
                <a16:creationId xmlns:a16="http://schemas.microsoft.com/office/drawing/2014/main" id="{94A68CC1-A35B-E44A-258F-98BB866D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2937" y="2079832"/>
            <a:ext cx="2130894" cy="2649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lumbline Bible">
            <a:extLst>
              <a:ext uri="{FF2B5EF4-FFF2-40B4-BE49-F238E27FC236}">
                <a16:creationId xmlns:a16="http://schemas.microsoft.com/office/drawing/2014/main" id="{9EEDE0C2-EE51-FBC3-E1C7-6D92032E06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530" y="2114550"/>
            <a:ext cx="2628899" cy="2628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8B1BFC7-F1FB-7C24-B2DD-713F88A233D1}"/>
              </a:ext>
            </a:extLst>
          </p:cNvPr>
          <p:cNvSpPr txBox="1"/>
          <p:nvPr/>
        </p:nvSpPr>
        <p:spPr>
          <a:xfrm>
            <a:off x="3572256" y="2065614"/>
            <a:ext cx="5510784" cy="2677656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200" dirty="0"/>
          </a:p>
          <a:p>
            <a:pPr algn="ctr"/>
            <a:endParaRPr lang="en-US" sz="1200" u="sng" dirty="0"/>
          </a:p>
          <a:p>
            <a:pPr algn="ctr"/>
            <a:r>
              <a:rPr lang="en-US" sz="3600" u="sng" dirty="0"/>
              <a:t>A Father’s Love</a:t>
            </a:r>
            <a:endParaRPr lang="en-US" sz="400" dirty="0"/>
          </a:p>
          <a:p>
            <a:pPr algn="ctr"/>
            <a:endParaRPr lang="en-US" sz="3600" dirty="0"/>
          </a:p>
          <a:p>
            <a:pPr algn="ctr"/>
            <a:r>
              <a:rPr lang="en-US" sz="3600" dirty="0"/>
              <a:t>John 4:43-53</a:t>
            </a:r>
          </a:p>
          <a:p>
            <a:endParaRPr lang="en-US" sz="1600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782289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5812203-83A4-7565-5BA1-36C9DFB8F01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737" y="500856"/>
            <a:ext cx="3601617" cy="5856288"/>
          </a:xfrm>
          <a:prstGeom prst="rect">
            <a:avLst/>
          </a:prstGeom>
          <a:noFill/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B5FA33B-AB21-248C-4615-E1CCBBA4C73B}"/>
              </a:ext>
            </a:extLst>
          </p:cNvPr>
          <p:cNvSpPr txBox="1"/>
          <p:nvPr/>
        </p:nvSpPr>
        <p:spPr>
          <a:xfrm>
            <a:off x="7119257" y="6281418"/>
            <a:ext cx="495455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u="sng" kern="0" dirty="0">
                <a:effectLst/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Song Good, Good Father</a:t>
            </a:r>
            <a:r>
              <a:rPr lang="en-US" sz="1800" kern="0" dirty="0">
                <a:effectLst/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 by Chris Tomlin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8414D9-10C1-A7CA-68F7-458A3690EF43}"/>
              </a:ext>
            </a:extLst>
          </p:cNvPr>
          <p:cNvSpPr txBox="1"/>
          <p:nvPr/>
        </p:nvSpPr>
        <p:spPr>
          <a:xfrm>
            <a:off x="4694522" y="500856"/>
            <a:ext cx="2360650" cy="45944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200000"/>
              </a:lnSpc>
              <a:buNone/>
            </a:pPr>
            <a:r>
              <a:rPr lang="en-US" sz="2800" b="1" u="sng" baseline="300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A Father’s Love</a:t>
            </a:r>
          </a:p>
          <a:p>
            <a:pPr marL="0" marR="0">
              <a:lnSpc>
                <a:spcPct val="200000"/>
              </a:lnSpc>
              <a:buNone/>
            </a:pPr>
            <a:r>
              <a:rPr lang="en-US" sz="2800" b="1" baseline="300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John 4:43-53</a:t>
            </a:r>
          </a:p>
          <a:p>
            <a:pPr marL="0" marR="0">
              <a:lnSpc>
                <a:spcPct val="200000"/>
              </a:lnSpc>
              <a:buNone/>
            </a:pPr>
            <a:r>
              <a:rPr lang="en-US" sz="2800" b="1" baseline="300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43-46	Narrative</a:t>
            </a:r>
          </a:p>
          <a:p>
            <a:pPr marL="0" marR="0">
              <a:lnSpc>
                <a:spcPct val="200000"/>
              </a:lnSpc>
              <a:buNone/>
            </a:pPr>
            <a:r>
              <a:rPr lang="en-US" sz="2800" b="1" baseline="30000" dirty="0"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47	Father</a:t>
            </a:r>
            <a:r>
              <a:rPr lang="en-US" sz="2800" b="1" baseline="300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 </a:t>
            </a:r>
          </a:p>
          <a:p>
            <a:pPr marL="0" marR="0">
              <a:lnSpc>
                <a:spcPct val="200000"/>
              </a:lnSpc>
              <a:buNone/>
            </a:pPr>
            <a:r>
              <a:rPr lang="en-US" sz="2800" b="1" baseline="30000" dirty="0"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48	Jesus</a:t>
            </a:r>
          </a:p>
          <a:p>
            <a:pPr marL="0" marR="0">
              <a:lnSpc>
                <a:spcPct val="200000"/>
              </a:lnSpc>
              <a:buNone/>
            </a:pPr>
            <a:r>
              <a:rPr lang="en-US" sz="2800" b="1" baseline="300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49	Father</a:t>
            </a:r>
          </a:p>
          <a:p>
            <a:pPr marL="0" marR="0">
              <a:lnSpc>
                <a:spcPct val="200000"/>
              </a:lnSpc>
              <a:buNone/>
            </a:pPr>
            <a:r>
              <a:rPr lang="en-US" sz="2800" b="1" baseline="30000" dirty="0"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50	Jesus</a:t>
            </a:r>
          </a:p>
          <a:p>
            <a:pPr marL="0" marR="0">
              <a:lnSpc>
                <a:spcPct val="200000"/>
              </a:lnSpc>
              <a:buNone/>
            </a:pPr>
            <a:r>
              <a:rPr lang="en-US" sz="2800" b="1" baseline="30000" dirty="0"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51-53	Father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2D7D189-DF27-56BF-B8C9-A5ECB1747A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30306" y="762120"/>
            <a:ext cx="3913513" cy="4805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961168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atering Color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14D02"/>
      </a:accent1>
      <a:accent2>
        <a:srgbClr val="FDFBF2"/>
      </a:accent2>
      <a:accent3>
        <a:srgbClr val="F49201"/>
      </a:accent3>
      <a:accent4>
        <a:srgbClr val="F4ADE4"/>
      </a:accent4>
      <a:accent5>
        <a:srgbClr val="3841A4"/>
      </a:accent5>
      <a:accent6>
        <a:srgbClr val="068145"/>
      </a:accent6>
      <a:hlink>
        <a:srgbClr val="0563C1"/>
      </a:hlink>
      <a:folHlink>
        <a:srgbClr val="954F72"/>
      </a:folHlink>
    </a:clrScheme>
    <a:fontScheme name="Custom 114">
      <a:majorFont>
        <a:latin typeface="Aharoni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33741</TotalTime>
  <Words>93</Words>
  <Application>Microsoft Office PowerPoint</Application>
  <PresentationFormat>Widescreen</PresentationFormat>
  <Paragraphs>19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Aharoni</vt:lpstr>
      <vt:lpstr>Arial</vt:lpstr>
      <vt:lpstr>Calibri</vt:lpstr>
      <vt:lpstr>Gill Sans MT</vt:lpstr>
      <vt:lpstr>Verdana</vt:lpstr>
      <vt:lpstr>Theme1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Bill Heath</cp:lastModifiedBy>
  <cp:revision>1336</cp:revision>
  <cp:lastPrinted>2026-06-21T02:05:09Z</cp:lastPrinted>
  <dcterms:created xsi:type="dcterms:W3CDTF">2013-07-15T20:26:40Z</dcterms:created>
  <dcterms:modified xsi:type="dcterms:W3CDTF">2026-06-21T02:11:45Z</dcterms:modified>
</cp:coreProperties>
</file>