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  <p:sldMasterId id="2147483998" r:id="rId2"/>
  </p:sldMasterIdLst>
  <p:notesMasterIdLst>
    <p:notesMasterId r:id="rId8"/>
  </p:notesMasterIdLst>
  <p:sldIdLst>
    <p:sldId id="394" r:id="rId3"/>
    <p:sldId id="386" r:id="rId4"/>
    <p:sldId id="388" r:id="rId5"/>
    <p:sldId id="392" r:id="rId6"/>
    <p:sldId id="263" r:id="rId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2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15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34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49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9944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729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688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091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616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743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9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525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4474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87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4704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551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98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17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4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9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3BC6-FEFA-9970-0305-EDA5D955E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C4449-F3BE-C835-73F3-9FBEA825F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A7213-3488-9A5A-AA9F-85574199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5DB59-2AF0-CF32-ACF8-E3F8E7D9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C2CE7-D74B-53D3-843B-05C421D5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0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18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66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573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39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5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931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4254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051542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33249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8885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179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98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0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220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0068531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2889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3980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6851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94062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76160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16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35252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689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226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8683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76162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224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222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822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980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3BC6-FEFA-9970-0305-EDA5D955E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C4449-F3BE-C835-73F3-9FBEA825F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A7213-3488-9A5A-AA9F-85574199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5DB59-2AF0-CF32-ACF8-E3F8E7D9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C2CE7-D74B-53D3-843B-05C421D5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523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E34B7-B284-5D8C-9C3E-286235DE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9B9CF-DAC1-2BAC-D797-8945616F3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C1C80-270C-AD86-1250-EB6CBBC43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9A871-3F66-BEEF-03FD-81720969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B88E3-241B-6CCE-1413-78E7791F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DE7EF-8609-9449-5ABC-4096ABC2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2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82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5227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43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544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7194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327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11" r:id="rId13"/>
    <p:sldLayoutId id="2147484012" r:id="rId14"/>
    <p:sldLayoutId id="2147484013" r:id="rId15"/>
    <p:sldLayoutId id="2147484014" r:id="rId16"/>
    <p:sldLayoutId id="2147484015" r:id="rId17"/>
    <p:sldLayoutId id="2147484016" r:id="rId18"/>
    <p:sldLayoutId id="2147484017" r:id="rId19"/>
    <p:sldLayoutId id="2147484018" r:id="rId20"/>
    <p:sldLayoutId id="2147484019" r:id="rId21"/>
    <p:sldLayoutId id="2147484020" r:id="rId22"/>
    <p:sldLayoutId id="2147484021" r:id="rId23"/>
    <p:sldLayoutId id="2147484022" r:id="rId24"/>
    <p:sldLayoutId id="2147484023" r:id="rId25"/>
    <p:sldLayoutId id="2147484024" r:id="rId26"/>
    <p:sldLayoutId id="2147484025" r:id="rId27"/>
    <p:sldLayoutId id="2147484026" r:id="rId28"/>
    <p:sldLayoutId id="2147484027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4D83C-FCA0-2499-36BF-896A828D9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32A8A18-3F66-AA0D-58EC-4AA00B48D0DB}"/>
              </a:ext>
            </a:extLst>
          </p:cNvPr>
          <p:cNvSpPr txBox="1"/>
          <p:nvPr/>
        </p:nvSpPr>
        <p:spPr>
          <a:xfrm>
            <a:off x="4161502" y="4151180"/>
            <a:ext cx="3928815" cy="18181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marR="0" algn="ctr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(protection in Christ)</a:t>
            </a:r>
          </a:p>
          <a:p>
            <a:pPr marL="0" marR="0" algn="ctr">
              <a:lnSpc>
                <a:spcPct val="150000"/>
              </a:lnSpc>
              <a:buNone/>
            </a:pPr>
            <a:endParaRPr lang="en-US" sz="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Ephesians 6:10-17 </a:t>
            </a: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97C9EB-8E5C-AF26-1AC2-DB5B66883BA5}"/>
              </a:ext>
            </a:extLst>
          </p:cNvPr>
          <p:cNvSpPr txBox="1"/>
          <p:nvPr/>
        </p:nvSpPr>
        <p:spPr>
          <a:xfrm>
            <a:off x="895855" y="1548729"/>
            <a:ext cx="4108340" cy="1818126"/>
          </a:xfrm>
          <a:prstGeom prst="rect">
            <a:avLst/>
          </a:prstGeom>
          <a:solidFill>
            <a:srgbClr val="C0E3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(position in God)</a:t>
            </a:r>
          </a:p>
          <a:p>
            <a:pPr algn="ctr">
              <a:lnSpc>
                <a:spcPct val="150000"/>
              </a:lnSpc>
            </a:pPr>
            <a:endParaRPr lang="en-US" sz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1:1-3:21, 6:18-19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3EC28-2B13-CB01-636C-12B13C1FD141}"/>
              </a:ext>
            </a:extLst>
          </p:cNvPr>
          <p:cNvSpPr txBox="1"/>
          <p:nvPr/>
        </p:nvSpPr>
        <p:spPr>
          <a:xfrm>
            <a:off x="7460787" y="1548729"/>
            <a:ext cx="3766571" cy="1818126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(practice in self)</a:t>
            </a:r>
          </a:p>
          <a:p>
            <a:pPr algn="ctr">
              <a:lnSpc>
                <a:spcPct val="150000"/>
              </a:lnSpc>
            </a:pPr>
            <a:endParaRPr lang="en-US" sz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4:1-6:9, 6:20-24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A6BE7D-9005-40AC-63A7-B9D34E7FCB08}"/>
              </a:ext>
            </a:extLst>
          </p:cNvPr>
          <p:cNvSpPr txBox="1"/>
          <p:nvPr/>
        </p:nvSpPr>
        <p:spPr>
          <a:xfrm>
            <a:off x="1767840" y="333144"/>
            <a:ext cx="838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Put On the Whole  Armor of God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03E33BD-C8B8-1216-7920-88340580BD44}"/>
              </a:ext>
            </a:extLst>
          </p:cNvPr>
          <p:cNvSpPr/>
          <p:nvPr/>
        </p:nvSpPr>
        <p:spPr>
          <a:xfrm>
            <a:off x="5312768" y="1807601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DA3A937-4943-9AEA-9D1A-8A94310A7D7A}"/>
              </a:ext>
            </a:extLst>
          </p:cNvPr>
          <p:cNvSpPr/>
          <p:nvPr/>
        </p:nvSpPr>
        <p:spPr>
          <a:xfrm rot="10800000">
            <a:off x="6125909" y="2622327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AE72524-C687-1C93-4545-B52A7C7FB2A1}"/>
              </a:ext>
            </a:extLst>
          </p:cNvPr>
          <p:cNvSpPr/>
          <p:nvPr/>
        </p:nvSpPr>
        <p:spPr>
          <a:xfrm rot="13643311">
            <a:off x="2518311" y="4195746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1513A23-0137-0949-1323-76028DEE0F8C}"/>
              </a:ext>
            </a:extLst>
          </p:cNvPr>
          <p:cNvSpPr/>
          <p:nvPr/>
        </p:nvSpPr>
        <p:spPr>
          <a:xfrm rot="7955624">
            <a:off x="8755041" y="4195794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5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C542-77A4-DBFE-9F4B-95A69203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E267B0-672D-0016-B526-B0FDDACEE050}"/>
              </a:ext>
            </a:extLst>
          </p:cNvPr>
          <p:cNvSpPr txBox="1"/>
          <p:nvPr/>
        </p:nvSpPr>
        <p:spPr>
          <a:xfrm>
            <a:off x="357674" y="80999"/>
            <a:ext cx="1147665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Finally, brethren</a:t>
            </a:r>
          </a:p>
          <a:p>
            <a:pPr algn="ctr"/>
            <a:r>
              <a:rPr lang="en-US" sz="5400" b="1" dirty="0"/>
              <a:t>be strong in the Lord</a:t>
            </a:r>
          </a:p>
          <a:p>
            <a:pPr algn="ctr"/>
            <a:r>
              <a:rPr lang="en-US" sz="5400" b="1" dirty="0"/>
              <a:t>and in the power of His might.</a:t>
            </a:r>
          </a:p>
          <a:p>
            <a:pPr algn="ctr"/>
            <a:r>
              <a:rPr lang="en-US" sz="5400" b="1" dirty="0"/>
              <a:t>Put on the whole  armor of God,</a:t>
            </a:r>
          </a:p>
          <a:p>
            <a:pPr algn="ctr"/>
            <a:r>
              <a:rPr lang="en-US" sz="5400" b="1" dirty="0"/>
              <a:t>that ye may be able to stand </a:t>
            </a:r>
          </a:p>
          <a:p>
            <a:pPr algn="ctr"/>
            <a:r>
              <a:rPr lang="en-US" sz="5400" b="1" dirty="0"/>
              <a:t>against the wiles of the devil. </a:t>
            </a:r>
          </a:p>
          <a:p>
            <a:pPr algn="ctr"/>
            <a:endParaRPr lang="en-US" sz="4800" b="1" dirty="0"/>
          </a:p>
          <a:p>
            <a:pPr algn="ctr"/>
            <a:r>
              <a:rPr lang="en-US" sz="6000" b="1" dirty="0"/>
              <a:t>Ephesians 6:10-11</a:t>
            </a:r>
          </a:p>
        </p:txBody>
      </p:sp>
    </p:spTree>
    <p:extLst>
      <p:ext uri="{BB962C8B-B14F-4D97-AF65-F5344CB8AC3E}">
        <p14:creationId xmlns:p14="http://schemas.microsoft.com/office/powerpoint/2010/main" val="94584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15FE-7BE1-2039-8108-1B4706B11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F08C90-53A1-6689-0000-15270B9B4642}"/>
              </a:ext>
            </a:extLst>
          </p:cNvPr>
          <p:cNvSpPr txBox="1"/>
          <p:nvPr/>
        </p:nvSpPr>
        <p:spPr>
          <a:xfrm>
            <a:off x="0" y="378441"/>
            <a:ext cx="12192000" cy="49366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10F06-3A0B-982D-DE9F-9F2633B56E7A}"/>
              </a:ext>
            </a:extLst>
          </p:cNvPr>
          <p:cNvSpPr txBox="1"/>
          <p:nvPr/>
        </p:nvSpPr>
        <p:spPr>
          <a:xfrm>
            <a:off x="0" y="277754"/>
            <a:ext cx="1219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1:1-3:21, 6:18-19     God’s past work “in Christ” &amp; in the saints’ salvation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.  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0091DC2-F4E3-9C7F-51BC-BF6CA5480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153710"/>
              </p:ext>
            </p:extLst>
          </p:nvPr>
        </p:nvGraphicFramePr>
        <p:xfrm>
          <a:off x="265087" y="957088"/>
          <a:ext cx="11672355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7950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3265714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2789853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578838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169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 SIT in Christ (10x)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with ordained access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 bow my knees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 the Father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3615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chosen                    1:4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enlightened              1:18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ordained             2:10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inner man        3:16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foundation (2x)        1:4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exceeding (3x)          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enmity (2x)       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dwell               3:17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predestinated (2x)   1:5 </a:t>
                      </a:r>
                      <a:endParaRPr lang="en-US" sz="1800" b="0" dirty="0">
                        <a:highlight>
                          <a:srgbClr val="FF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greatness                 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cross                  2:16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rooted             3:17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adoption                  1:5</a:t>
                      </a:r>
                      <a:endParaRPr lang="en-US" sz="18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power (5x) 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en-US" sz="1400" b="0" dirty="0" err="1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dynamis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    </a:t>
                      </a: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1:19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preached            2:17</a:t>
                      </a:r>
                      <a:endParaRPr lang="en-US" sz="18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grounded         3:17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praise (3x)              1:6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dominion </a:t>
                      </a:r>
                      <a:r>
                        <a:rPr lang="en-US" sz="1800" b="0" dirty="0">
                          <a:solidFill>
                            <a:schemeClr val="accent4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</a:t>
                      </a: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1:21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 (2x)         2:18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comprehend     3:18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glory (8x)                1:6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enmity (2x)       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2:15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breadth           3:18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rich/es (6x)             1:7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quickened                  2:1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building              2:21</a:t>
                      </a:r>
                      <a:endParaRPr lang="en-US" sz="18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length             3:18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4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abounded                1:8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prince 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/under the king/     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2:2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depth              3:18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prudence                 1:8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air                             2:2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read                    3:4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height             3:18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1858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purpose(d) (4x)       1:9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saved (2x)                 2:5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unsearchable        3:8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dispensation (2x)   1:10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Ages (3x)                  2:7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beginning             3:9</a:t>
                      </a:r>
                      <a:endParaRPr lang="en-US" sz="1800" b="0" dirty="0">
                        <a:solidFill>
                          <a:schemeClr val="accent5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watching          6:18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prayer (5x)            1:16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commonwealth         2:12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eternal               3:11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perseverance   6:18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revelation(ed) (3x) 1:17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Israel                       2:12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family 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/spiritual/      </a:t>
                      </a: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utterance         6:19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Note: 96 of 113 main words are shown above for the sit posture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51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516A2-268B-9313-8281-9E5BDF8EC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97A019-A658-6926-43A6-B5C1F63D5E2C}"/>
              </a:ext>
            </a:extLst>
          </p:cNvPr>
          <p:cNvSpPr txBox="1"/>
          <p:nvPr/>
        </p:nvSpPr>
        <p:spPr>
          <a:xfrm>
            <a:off x="37708" y="640927"/>
            <a:ext cx="12131126" cy="50982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2CB48E-E033-4900-6435-97763AF1ED1C}"/>
              </a:ext>
            </a:extLst>
          </p:cNvPr>
          <p:cNvSpPr txBox="1"/>
          <p:nvPr/>
        </p:nvSpPr>
        <p:spPr>
          <a:xfrm>
            <a:off x="0" y="174267"/>
            <a:ext cx="96288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Ephesians 4:1-6:9, 6:20-24    </a:t>
            </a:r>
            <a:r>
              <a:rPr lang="en-US" b="1" u="sng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WALK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in practice with self and mankind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A60397-FAEA-C3DA-B860-CBB9D6CEC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471156"/>
              </p:ext>
            </p:extLst>
          </p:nvPr>
        </p:nvGraphicFramePr>
        <p:xfrm>
          <a:off x="71492" y="1220146"/>
          <a:ext cx="5967424" cy="503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969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1904383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092072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254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>
                          <a:solidFill>
                            <a:schemeClr val="bg1"/>
                          </a:solidFill>
                        </a:rPr>
                        <a:t>Put off </a:t>
                      </a:r>
                      <a:r>
                        <a:rPr lang="en-US" sz="1600" u="none" dirty="0">
                          <a:solidFill>
                            <a:schemeClr val="bg1"/>
                          </a:solidFill>
                        </a:rPr>
                        <a:t>old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with no i</a:t>
                      </a:r>
                      <a:r>
                        <a:rPr lang="en-US" sz="1600" u="none" dirty="0">
                          <a:solidFill>
                            <a:schemeClr val="bg1"/>
                          </a:solidFill>
                        </a:rPr>
                        <a:t>nheritance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 the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Devil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(1 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1). </a:t>
                      </a:r>
                      <a:endParaRPr lang="en-US" sz="16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tossed</a:t>
                      </a:r>
                      <a:r>
                        <a:rPr lang="en-US" sz="1200" dirty="0"/>
                        <a:t> 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sin </a:t>
                      </a:r>
                      <a:r>
                        <a:rPr lang="en-US" sz="1200" dirty="0"/>
                        <a:t>not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reprove them </a:t>
                      </a:r>
                      <a:r>
                        <a:rPr lang="en-US" sz="1200" dirty="0"/>
                        <a:t>(2x)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carried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steal </a:t>
                      </a:r>
                      <a:r>
                        <a:rPr lang="en-US" sz="1200" dirty="0"/>
                        <a:t>no more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idolator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</a:t>
                      </a:r>
                      <a:r>
                        <a:rPr lang="en-US" sz="1600" dirty="0"/>
                        <a:t>corrupt </a:t>
                      </a:r>
                      <a:r>
                        <a:rPr lang="en-US" sz="1200" dirty="0"/>
                        <a:t>talk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vain </a:t>
                      </a:r>
                      <a:r>
                        <a:rPr lang="en-US" sz="1200" dirty="0"/>
                        <a:t>words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r>
                        <a:rPr lang="en-US" sz="1600" b="0" dirty="0"/>
                        <a:t>deceive(</a:t>
                      </a:r>
                      <a:r>
                        <a:rPr lang="en-US" sz="1600" b="0" dirty="0" err="1"/>
                        <a:t>ful</a:t>
                      </a:r>
                      <a:r>
                        <a:rPr lang="en-US" sz="1600" b="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grieve </a:t>
                      </a:r>
                      <a:r>
                        <a:rPr lang="en-US" sz="1200" dirty="0"/>
                        <a:t>not holy Spirit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unfruitful </a:t>
                      </a:r>
                      <a:r>
                        <a:rPr lang="en-US" sz="1200" dirty="0"/>
                        <a:t>works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r>
                        <a:rPr lang="en-US" sz="1600" dirty="0"/>
                        <a:t>darkened/ness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bitterness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shame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>
                  <a:txBody>
                    <a:bodyPr/>
                    <a:lstStyle/>
                    <a:p>
                      <a:r>
                        <a:rPr lang="en-US" sz="1600" dirty="0"/>
                        <a:t>alienated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clamor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awake </a:t>
                      </a:r>
                      <a:r>
                        <a:rPr lang="en-US" sz="1200" dirty="0"/>
                        <a:t>you that</a:t>
                      </a:r>
                      <a:r>
                        <a:rPr lang="en-US" sz="1600" dirty="0"/>
                        <a:t> sleeps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r>
                        <a:rPr lang="en-US" sz="1600" dirty="0"/>
                        <a:t>ignorance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evil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**1, wicked</a:t>
                      </a:r>
                      <a:r>
                        <a:rPr lang="en-US" sz="1600" dirty="0"/>
                        <a:t>) 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unwise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2814">
                <a:tc>
                  <a:txBody>
                    <a:bodyPr/>
                    <a:lstStyle/>
                    <a:p>
                      <a:r>
                        <a:rPr lang="en-US" sz="1600" dirty="0"/>
                        <a:t>blindness-</a:t>
                      </a:r>
                      <a:r>
                        <a:rPr lang="en-US" sz="1200" dirty="0"/>
                        <a:t>heart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</a:rPr>
                        <a:t>be no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drunk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r>
                        <a:rPr lang="en-US" sz="1600" dirty="0"/>
                        <a:t>lasciviousness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fornication</a:t>
                      </a:r>
                      <a:r>
                        <a:rPr lang="en-US" sz="1400" b="0" dirty="0"/>
                        <a:t> 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</a:t>
                      </a:r>
                      <a:r>
                        <a:rPr lang="en-US" sz="1400" dirty="0"/>
                        <a:t> </a:t>
                      </a:r>
                      <a:r>
                        <a:rPr lang="en-US" sz="1600" dirty="0"/>
                        <a:t>spot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/husband-wife/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218545">
                <a:tc>
                  <a:txBody>
                    <a:bodyPr/>
                    <a:lstStyle/>
                    <a:p>
                      <a:r>
                        <a:rPr lang="en-US" sz="1600" dirty="0"/>
                        <a:t>unclean/ness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covetous/ness(2x)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  <a:r>
                        <a:rPr lang="en-US" sz="1400" dirty="0"/>
                        <a:t> </a:t>
                      </a:r>
                      <a:r>
                        <a:rPr lang="en-US" sz="1600" dirty="0"/>
                        <a:t>wrinkle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r>
                        <a:rPr lang="en-US" sz="1600" dirty="0"/>
                        <a:t>greediness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filthiness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holy without</a:t>
                      </a:r>
                      <a:r>
                        <a:rPr lang="en-US" sz="1600" dirty="0"/>
                        <a:t> blemish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put away </a:t>
                      </a:r>
                      <a:r>
                        <a:rPr lang="en-US" sz="1600" dirty="0"/>
                        <a:t>lying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fool/</a:t>
                      </a:r>
                      <a:r>
                        <a:rPr lang="en-US" sz="1600" dirty="0" err="1"/>
                        <a:t>ish</a:t>
                      </a:r>
                      <a:r>
                        <a:rPr lang="en-US" sz="1600" dirty="0"/>
                        <a:t>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provoke </a:t>
                      </a:r>
                      <a:r>
                        <a:rPr lang="en-US" sz="1000" dirty="0"/>
                        <a:t>not </a:t>
                      </a:r>
                      <a:r>
                        <a:rPr lang="en-US" sz="1000" b="1" dirty="0">
                          <a:solidFill>
                            <a:schemeClr val="accent4"/>
                          </a:solidFill>
                        </a:rPr>
                        <a:t>/fathers-children/</a:t>
                      </a:r>
                      <a:endParaRPr lang="en-US" sz="11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anger(</a:t>
                      </a:r>
                      <a:r>
                        <a:rPr lang="en-US" sz="1600" dirty="0" err="1"/>
                        <a:t>ry</a:t>
                      </a:r>
                      <a:r>
                        <a:rPr lang="en-US" sz="160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jesting,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not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convenient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service </a:t>
                      </a:r>
                      <a:r>
                        <a:rPr lang="en-US" sz="1200" dirty="0"/>
                        <a:t>not to me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/work/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wrath (4/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whoremonger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</a:t>
                      </a:r>
                      <a:r>
                        <a:rPr lang="en-US" sz="1600" dirty="0"/>
                        <a:t>threatening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904E379-8FDF-B066-F1AC-B2CFE438A657}"/>
              </a:ext>
            </a:extLst>
          </p:cNvPr>
          <p:cNvSpPr txBox="1"/>
          <p:nvPr/>
        </p:nvSpPr>
        <p:spPr>
          <a:xfrm>
            <a:off x="18853" y="775335"/>
            <a:ext cx="1199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</a:t>
            </a:r>
            <a:r>
              <a:rPr lang="en-US" b="1" u="sng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Old Man</a:t>
            </a:r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details in columns 1-3  (53 words)            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New Man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details in columns 4-6  (143 words)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23F1E9-C5C9-B57A-F229-871B3155106A}"/>
              </a:ext>
            </a:extLst>
          </p:cNvPr>
          <p:cNvCxnSpPr>
            <a:cxnSpLocks/>
          </p:cNvCxnSpPr>
          <p:nvPr/>
        </p:nvCxnSpPr>
        <p:spPr>
          <a:xfrm>
            <a:off x="6094902" y="766004"/>
            <a:ext cx="1098" cy="604541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ED4200-AF30-CE59-EC9A-D95EA8144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685407"/>
              </p:ext>
            </p:extLst>
          </p:nvPr>
        </p:nvGraphicFramePr>
        <p:xfrm>
          <a:off x="6166628" y="1220146"/>
          <a:ext cx="5974212" cy="503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391">
                  <a:extLst>
                    <a:ext uri="{9D8B030D-6E8A-4147-A177-3AD203B41FA5}">
                      <a16:colId xmlns:a16="http://schemas.microsoft.com/office/drawing/2014/main" val="1422961701"/>
                    </a:ext>
                  </a:extLst>
                </a:gridCol>
                <a:gridCol w="2127380">
                  <a:extLst>
                    <a:ext uri="{9D8B030D-6E8A-4147-A177-3AD203B41FA5}">
                      <a16:colId xmlns:a16="http://schemas.microsoft.com/office/drawing/2014/main" val="4044311672"/>
                    </a:ext>
                  </a:extLst>
                </a:gridCol>
                <a:gridCol w="2082441">
                  <a:extLst>
                    <a:ext uri="{9D8B030D-6E8A-4147-A177-3AD203B41FA5}">
                      <a16:colId xmlns:a16="http://schemas.microsoft.com/office/drawing/2014/main" val="4188072944"/>
                    </a:ext>
                  </a:extLst>
                </a:gridCol>
              </a:tblGrid>
              <a:tr h="254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r>
                        <a:rPr lang="en-US" sz="1600" b="1" u="sng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Put on </a:t>
                      </a:r>
                      <a:r>
                        <a:rPr lang="en-US" sz="1600" b="1" u="none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endParaRPr lang="en-US" sz="1600" u="non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dirty="0">
                          <a:solidFill>
                            <a:schemeClr val="bg1"/>
                          </a:solidFill>
                        </a:rPr>
                        <a:t>with an inheritance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in Christ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796571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Walk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6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)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give/gave (7/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600" b="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</a:t>
                      </a:r>
                      <a:r>
                        <a:rPr lang="en-US" sz="1600" dirty="0"/>
                        <a:t> fellowship </a:t>
                      </a:r>
                      <a:r>
                        <a:rPr lang="en-US" sz="1200" dirty="0"/>
                        <a:t>w/darkness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491425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r>
                        <a:rPr lang="en-US" sz="1600" b="1" dirty="0"/>
                        <a:t>speak (10x)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gift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 saints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*7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walk </a:t>
                      </a:r>
                      <a:r>
                        <a:rPr lang="en-US" sz="1600"/>
                        <a:t>circumspectly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276647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r>
                        <a:rPr lang="en-US" sz="1600" b="0" dirty="0"/>
                        <a:t>beseech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grows/grow up (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en-US" sz="1600" b="0" dirty="0"/>
                        <a:t>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redeem </a:t>
                      </a:r>
                      <a:r>
                        <a:rPr lang="en-US" sz="1200"/>
                        <a:t>time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72152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r>
                        <a:rPr lang="en-US" sz="1200" b="0" dirty="0"/>
                        <a:t>walk </a:t>
                      </a:r>
                      <a:r>
                        <a:rPr lang="en-US" sz="1600" b="0" dirty="0"/>
                        <a:t>worthy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Head-body</a:t>
                      </a:r>
                      <a:r>
                        <a:rPr lang="en-US" sz="1600" b="0" dirty="0"/>
                        <a:t> (&gt;&gt;2/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*1&gt;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singing-</a:t>
                      </a:r>
                      <a:r>
                        <a:rPr lang="en-US" sz="1200"/>
                        <a:t>heart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91219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calling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children (6/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heart/s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37815"/>
                  </a:ext>
                </a:extLst>
              </a:tr>
              <a:tr h="261209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called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edifying (3x) </a:t>
                      </a:r>
                      <a:r>
                        <a:rPr lang="en-US" sz="1100" b="0" dirty="0"/>
                        <a:t>renewed</a:t>
                      </a:r>
                      <a:r>
                        <a:rPr lang="en-US" sz="1200" b="0" dirty="0"/>
                        <a:t> </a:t>
                      </a:r>
                      <a:r>
                        <a:rPr lang="en-US" sz="1600" b="0" dirty="0"/>
                        <a:t>mind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submit (2x)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304715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lowliness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righteousness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fear (2x)    trembling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395489"/>
                  </a:ext>
                </a:extLst>
              </a:tr>
              <a:tr h="282814">
                <a:tc>
                  <a:txBody>
                    <a:bodyPr/>
                    <a:lstStyle/>
                    <a:p>
                      <a:r>
                        <a:rPr lang="en-US" sz="1600" b="0" dirty="0"/>
                        <a:t>meekness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holiness, church </a:t>
                      </a:r>
                      <a:r>
                        <a:rPr lang="en-US" sz="1400" dirty="0"/>
                        <a:t>(6/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40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sanctify &amp; cleanse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136898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r>
                        <a:rPr lang="en-US" sz="1600" b="0" dirty="0"/>
                        <a:t>longsuffering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truth (2x) labor-work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nourish &amp; cherish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228201"/>
                  </a:ext>
                </a:extLst>
              </a:tr>
              <a:tr h="2185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love (13/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100" b="0" dirty="0">
                          <a:solidFill>
                            <a:schemeClr val="accent6"/>
                          </a:solidFill>
                        </a:rPr>
                        <a:t>)</a:t>
                      </a:r>
                      <a:endParaRPr lang="en-US" sz="1600" b="0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tenderhearted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reverence   </a:t>
                      </a:r>
                      <a:r>
                        <a:rPr lang="en-US" sz="1600" dirty="0"/>
                        <a:t>obey (2x)</a:t>
                      </a:r>
                      <a:endParaRPr lang="en-US" sz="16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404399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r>
                        <a:rPr lang="en-US" sz="1600" dirty="0"/>
                        <a:t>forbearing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followers </a:t>
                      </a:r>
                      <a:r>
                        <a:rPr lang="en-US" sz="1200" dirty="0"/>
                        <a:t>of God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honor       nurture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256017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r>
                        <a:rPr lang="en-US" sz="1600" dirty="0"/>
                        <a:t>endeavoring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/>
                        <a:t>sweetsmelling</a:t>
                      </a:r>
                      <a:r>
                        <a:rPr lang="en-US" sz="1600" b="0" dirty="0"/>
                        <a:t> </a:t>
                      </a:r>
                      <a:r>
                        <a:rPr lang="en-US" sz="1200" b="0" dirty="0" err="1"/>
                        <a:t>savour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brother(ren)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996186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r>
                        <a:rPr lang="en-US" sz="1400" dirty="0"/>
                        <a:t>unity</a:t>
                      </a:r>
                      <a:r>
                        <a:rPr lang="en-US" sz="1200" dirty="0"/>
                        <a:t> (2x), </a:t>
                      </a:r>
                      <a:r>
                        <a:rPr lang="en-US" sz="1400" dirty="0"/>
                        <a:t>peace</a:t>
                      </a:r>
                      <a:r>
                        <a:rPr lang="en-US" sz="1200" dirty="0"/>
                        <a:t>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thanks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speak (2x)     comfort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269970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one </a:t>
                      </a:r>
                      <a:r>
                        <a:rPr lang="en-US" sz="1600" dirty="0"/>
                        <a:t>(15/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*5</a:t>
                      </a:r>
                      <a:r>
                        <a:rPr lang="en-US" sz="1600" dirty="0"/>
                        <a:t>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light (5x) </a:t>
                      </a:r>
                      <a:r>
                        <a:rPr lang="en-US" sz="1600" dirty="0"/>
                        <a:t>good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sincerity         amen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3239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971B24A-03CE-5F19-C159-4C598D4C9733}"/>
              </a:ext>
            </a:extLst>
          </p:cNvPr>
          <p:cNvSpPr txBox="1"/>
          <p:nvPr/>
        </p:nvSpPr>
        <p:spPr>
          <a:xfrm>
            <a:off x="1002751" y="6359648"/>
            <a:ext cx="42456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Old Man:    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*sit 1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/ </a:t>
            </a:r>
            <a:r>
              <a:rPr lang="en-US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**stand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5EFDEA-6E88-1BB1-78CE-91F55A450552}"/>
              </a:ext>
            </a:extLst>
          </p:cNvPr>
          <p:cNvSpPr txBox="1"/>
          <p:nvPr/>
        </p:nvSpPr>
        <p:spPr>
          <a:xfrm>
            <a:off x="7140804" y="6359648"/>
            <a:ext cx="4289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New Man: 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*sit 45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/ </a:t>
            </a:r>
            <a:r>
              <a:rPr lang="en-US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**stand 2</a:t>
            </a:r>
          </a:p>
        </p:txBody>
      </p:sp>
    </p:spTree>
    <p:extLst>
      <p:ext uri="{BB962C8B-B14F-4D97-AF65-F5344CB8AC3E}">
        <p14:creationId xmlns:p14="http://schemas.microsoft.com/office/powerpoint/2010/main" val="180358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7547961" y="2080206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7547961" y="260940"/>
            <a:ext cx="44590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Rightly Dividing (RD) Bible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Ephesians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274089-5159-A773-345B-716B99EC05F0}"/>
              </a:ext>
            </a:extLst>
          </p:cNvPr>
          <p:cNvSpPr txBox="1"/>
          <p:nvPr/>
        </p:nvSpPr>
        <p:spPr>
          <a:xfrm>
            <a:off x="864922" y="325349"/>
            <a:ext cx="4995278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Put on the Whole Armor of God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1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Loins – the Truth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nd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Breastplate – righteousness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3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rd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Feet – the gospel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Shield – the faith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Helmet – salvation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 Sword -  Scripture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1_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49209</TotalTime>
  <Words>758</Words>
  <Application>Microsoft Office PowerPoint</Application>
  <PresentationFormat>Widescreen</PresentationFormat>
  <Paragraphs>582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Arial Nova Light</vt:lpstr>
      <vt:lpstr>Calibri</vt:lpstr>
      <vt:lpstr>Verdana</vt:lpstr>
      <vt:lpstr>Dark Gradient</vt:lpstr>
      <vt:lpstr>1_Dark Gradient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1583</cp:revision>
  <cp:lastPrinted>2026-09-12T20:06:20Z</cp:lastPrinted>
  <dcterms:created xsi:type="dcterms:W3CDTF">2013-07-15T20:26:40Z</dcterms:created>
  <dcterms:modified xsi:type="dcterms:W3CDTF">2026-09-13T11:19:08Z</dcterms:modified>
</cp:coreProperties>
</file>