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6" r:id="rId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240" y="1"/>
            <a:ext cx="11287760" cy="649223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cs typeface="Calibri Light"/>
              </a:rPr>
              <a:t>9 Biblical Baptisms </a:t>
            </a:r>
            <a:r>
              <a:rPr lang="en-US" sz="2700" dirty="0">
                <a:cs typeface="Calibri Light"/>
              </a:rPr>
              <a:t>(chiastic structure)</a:t>
            </a:r>
            <a:br>
              <a:rPr lang="en-US" sz="3200" dirty="0">
                <a:cs typeface="Calibri Light"/>
              </a:rPr>
            </a:br>
            <a:br>
              <a:rPr lang="en-US" sz="3200" dirty="0">
                <a:cs typeface="Calibri Light"/>
              </a:rPr>
            </a:br>
            <a:r>
              <a:rPr lang="en-US" sz="3100" b="1" dirty="0">
                <a:cs typeface="Calibri Light"/>
              </a:rPr>
              <a:t>PAST: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1.  Flood 				A.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2.  Mikveh 				  	B.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3.  Repent						C.</a:t>
            </a:r>
            <a:br>
              <a:rPr lang="en-US" sz="2700" dirty="0">
                <a:cs typeface="Calibri Light"/>
              </a:rPr>
            </a:br>
            <a:br>
              <a:rPr lang="en-US" sz="2700" dirty="0">
                <a:cs typeface="Calibri Light"/>
              </a:rPr>
            </a:br>
            <a:r>
              <a:rPr lang="en-US" sz="3100" b="1" dirty="0">
                <a:cs typeface="Calibri Light"/>
              </a:rPr>
              <a:t>PRESENT: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4.  Holy spirit						D.		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5.  body of </a:t>
            </a:r>
            <a:r>
              <a:rPr lang="en-US" sz="2700" dirty="0" err="1">
                <a:cs typeface="Calibri Light"/>
              </a:rPr>
              <a:t>christ</a:t>
            </a:r>
            <a:r>
              <a:rPr lang="en-US" sz="2700" dirty="0">
                <a:cs typeface="Calibri Light"/>
              </a:rPr>
              <a:t> 					e.	</a:t>
            </a:r>
            <a:r>
              <a:rPr lang="en-US" sz="2200" dirty="0" err="1">
                <a:cs typeface="Calibri Light"/>
              </a:rPr>
              <a:t>jOHN</a:t>
            </a:r>
            <a:r>
              <a:rPr lang="en-US" sz="2200" dirty="0">
                <a:cs typeface="Calibri Light"/>
              </a:rPr>
              <a:t> 13-17, 1 John	Love one another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6.  suffering of Jesus 			D.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7.  death of </a:t>
            </a:r>
            <a:r>
              <a:rPr lang="en-US" sz="2700" dirty="0" err="1">
                <a:cs typeface="Calibri Light"/>
              </a:rPr>
              <a:t>jesus</a:t>
            </a:r>
            <a:r>
              <a:rPr lang="en-US" sz="2700" dirty="0">
                <a:cs typeface="Calibri Light"/>
              </a:rPr>
              <a:t> </a:t>
            </a:r>
            <a:r>
              <a:rPr lang="en-US" sz="2700" dirty="0" err="1">
                <a:cs typeface="Calibri Light"/>
              </a:rPr>
              <a:t>christ</a:t>
            </a:r>
            <a:r>
              <a:rPr lang="en-US" sz="2700" dirty="0">
                <a:cs typeface="Calibri Light"/>
              </a:rPr>
              <a:t>	C.	</a:t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>8.  water 					B.</a:t>
            </a:r>
            <a:br>
              <a:rPr lang="en-US" sz="2700" dirty="0">
                <a:cs typeface="Calibri Light"/>
              </a:rPr>
            </a:br>
            <a:br>
              <a:rPr lang="en-US" sz="2700" dirty="0">
                <a:cs typeface="Calibri Light"/>
              </a:rPr>
            </a:br>
            <a:r>
              <a:rPr lang="en-US" sz="3100" b="1" dirty="0">
                <a:cs typeface="Calibri Light"/>
              </a:rPr>
              <a:t>future:  </a:t>
            </a:r>
            <a:br>
              <a:rPr lang="en-US" sz="2700" b="1" dirty="0">
                <a:cs typeface="Calibri Light"/>
              </a:rPr>
            </a:br>
            <a:r>
              <a:rPr lang="en-US" sz="2700" dirty="0">
                <a:cs typeface="Calibri Light"/>
              </a:rPr>
              <a:t>9.  Fire 					A.</a:t>
            </a:r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E1E70-56BF-4DDE-B105-4877F792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6800" y="1"/>
            <a:ext cx="2235200" cy="27939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Fellowship church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Wednesday</a:t>
            </a:r>
          </a:p>
          <a:p>
            <a:r>
              <a:rPr lang="en-US" sz="2800" dirty="0">
                <a:solidFill>
                  <a:srgbClr val="0070C0"/>
                </a:solidFill>
              </a:rPr>
              <a:t>Jan 5, 2022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Bill heath</a:t>
            </a:r>
          </a:p>
        </p:txBody>
      </p:sp>
    </p:spTree>
    <p:extLst>
      <p:ext uri="{BB962C8B-B14F-4D97-AF65-F5344CB8AC3E}">
        <p14:creationId xmlns:p14="http://schemas.microsoft.com/office/powerpoint/2010/main" val="247402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" y="0"/>
            <a:ext cx="12017829" cy="68579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cs typeface="Calibri Light"/>
              </a:rPr>
              <a:t>9 Biblical Baptisms (2 Timothy 2:15 in context of 2:14-26)</a:t>
            </a:r>
            <a:br>
              <a:rPr lang="en-US" sz="3200" dirty="0">
                <a:cs typeface="Calibri Light"/>
              </a:rPr>
            </a:br>
            <a:br>
              <a:rPr lang="en-US" sz="3200" dirty="0">
                <a:cs typeface="Calibri Light"/>
              </a:rPr>
            </a:br>
            <a:r>
              <a:rPr lang="en-US" sz="3100" b="1" dirty="0">
                <a:cs typeface="Calibri Light"/>
              </a:rPr>
              <a:t>PAST: </a:t>
            </a:r>
            <a:r>
              <a:rPr lang="en-US" sz="2400" dirty="0">
                <a:cs typeface="Calibri Light"/>
              </a:rPr>
              <a:t>old testament – physical, outward, temporary </a:t>
            </a:r>
            <a:br>
              <a:rPr lang="en-US" sz="3200" dirty="0">
                <a:cs typeface="Calibri Light"/>
              </a:rPr>
            </a:br>
            <a:r>
              <a:rPr lang="en-US" sz="2400" dirty="0">
                <a:cs typeface="Calibri Light"/>
              </a:rPr>
              <a:t>1.  Flood of Noah (</a:t>
            </a:r>
            <a:r>
              <a:rPr lang="en-US" sz="2400" b="1" dirty="0">
                <a:cs typeface="Calibri Light"/>
              </a:rPr>
              <a:t>world-wide, water judgment, </a:t>
            </a:r>
            <a:r>
              <a:rPr lang="en-US" sz="2400" dirty="0">
                <a:cs typeface="Calibri Light"/>
              </a:rPr>
              <a:t>Nephilim Gen 6)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2.  Mikveh (water for immersion,  purify, ceremonial cleansing, Lev 16, 19-21)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3.  Repentance of sin (for Israel, in water, with john the baptizer)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3100" b="1" dirty="0">
                <a:cs typeface="Calibri Light"/>
              </a:rPr>
              <a:t>PRESENT: </a:t>
            </a:r>
            <a:r>
              <a:rPr lang="en-US" sz="2400" dirty="0">
                <a:cs typeface="Calibri Light"/>
              </a:rPr>
              <a:t>New testament – spiritual, inward, eternal (Hebrews 6:1-2)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4.  in the Holy spirit (</a:t>
            </a:r>
            <a:r>
              <a:rPr lang="en-US" sz="2400" b="1" dirty="0">
                <a:cs typeface="Calibri Light"/>
              </a:rPr>
              <a:t>mt 3:11-12, </a:t>
            </a:r>
            <a:r>
              <a:rPr lang="en-US" sz="2400" b="1" dirty="0" err="1">
                <a:cs typeface="Calibri Light"/>
              </a:rPr>
              <a:t>lu</a:t>
            </a:r>
            <a:r>
              <a:rPr lang="en-US" sz="2400" b="1" dirty="0">
                <a:cs typeface="Calibri Light"/>
              </a:rPr>
              <a:t> 3:16-17</a:t>
            </a:r>
            <a:r>
              <a:rPr lang="en-US" sz="2400" dirty="0">
                <a:cs typeface="Calibri Light"/>
              </a:rPr>
              <a:t>, Acts  - 17 groups or individuals)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solidFill>
                  <a:srgbClr val="FFFF00"/>
                </a:solidFill>
                <a:cs typeface="Calibri Light"/>
              </a:rPr>
              <a:t>     in the Name  of </a:t>
            </a:r>
            <a:r>
              <a:rPr lang="en-US" sz="2400" dirty="0" err="1">
                <a:solidFill>
                  <a:srgbClr val="FFFF00"/>
                </a:solidFill>
                <a:cs typeface="Calibri Light"/>
              </a:rPr>
              <a:t>jesus</a:t>
            </a:r>
            <a:r>
              <a:rPr lang="en-US" sz="2400" dirty="0">
                <a:solidFill>
                  <a:srgbClr val="FFFF00"/>
                </a:solidFill>
                <a:cs typeface="Calibri Light"/>
              </a:rPr>
              <a:t> (Acts 2:38, 8:16, 19:5 – jews) </a:t>
            </a:r>
            <a:br>
              <a:rPr lang="en-US" sz="2400" dirty="0">
                <a:solidFill>
                  <a:srgbClr val="FFFF00"/>
                </a:solidFill>
                <a:cs typeface="Calibri Light"/>
              </a:rPr>
            </a:br>
            <a:r>
              <a:rPr lang="en-US" sz="2400" dirty="0">
                <a:solidFill>
                  <a:srgbClr val="FFFF00"/>
                </a:solidFill>
                <a:cs typeface="Calibri Light"/>
              </a:rPr>
              <a:t>                                             (not 10:48 – gentiles, baptism  in water after salvation)</a:t>
            </a:r>
            <a:br>
              <a:rPr lang="en-US" sz="2400" dirty="0">
                <a:solidFill>
                  <a:srgbClr val="FFFF00"/>
                </a:solidFill>
                <a:cs typeface="Calibri Light"/>
              </a:rPr>
            </a:br>
            <a:r>
              <a:rPr lang="en-US" sz="2400" dirty="0">
                <a:cs typeface="Calibri Light"/>
              </a:rPr>
              <a:t>5.  into the body of </a:t>
            </a:r>
            <a:r>
              <a:rPr lang="en-US" sz="2400" dirty="0" err="1">
                <a:cs typeface="Calibri Light"/>
              </a:rPr>
              <a:t>christ</a:t>
            </a:r>
            <a:r>
              <a:rPr lang="en-US" sz="2400" dirty="0">
                <a:cs typeface="Calibri Light"/>
              </a:rPr>
              <a:t> (1 Cor 12:13 - local, </a:t>
            </a:r>
            <a:r>
              <a:rPr lang="en-US" sz="2400" dirty="0" err="1">
                <a:cs typeface="Calibri Light"/>
              </a:rPr>
              <a:t>eph</a:t>
            </a:r>
            <a:r>
              <a:rPr lang="en-US" sz="2400" dirty="0">
                <a:cs typeface="Calibri Light"/>
              </a:rPr>
              <a:t> 4:4 -  local &amp; whole)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6.  with sufferings as Jesus (Mark 10:38-39)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7.  into the death of </a:t>
            </a:r>
            <a:r>
              <a:rPr lang="en-US" sz="2400" dirty="0" err="1">
                <a:cs typeface="Calibri Light"/>
              </a:rPr>
              <a:t>jesus</a:t>
            </a:r>
            <a:r>
              <a:rPr lang="en-US" sz="2400" dirty="0">
                <a:cs typeface="Calibri Light"/>
              </a:rPr>
              <a:t> </a:t>
            </a:r>
            <a:r>
              <a:rPr lang="en-US" sz="2400" dirty="0" err="1">
                <a:cs typeface="Calibri Light"/>
              </a:rPr>
              <a:t>christ</a:t>
            </a:r>
            <a:r>
              <a:rPr lang="en-US" sz="2400" dirty="0">
                <a:cs typeface="Calibri Light"/>
              </a:rPr>
              <a:t> (Romans 6:3 in context of Romans 6-8)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8.  into Water (immersion after salvation -1x, </a:t>
            </a:r>
            <a:r>
              <a:rPr lang="en-US" sz="2400" dirty="0" err="1">
                <a:cs typeface="Calibri Light"/>
              </a:rPr>
              <a:t>mT</a:t>
            </a:r>
            <a:r>
              <a:rPr lang="en-US" sz="2400" dirty="0">
                <a:cs typeface="Calibri Light"/>
              </a:rPr>
              <a:t> 28:19,  acts, </a:t>
            </a:r>
            <a:r>
              <a:rPr lang="en-US" sz="2400" b="1" dirty="0">
                <a:cs typeface="Calibri Light"/>
              </a:rPr>
              <a:t>1 Peter 3:20-21</a:t>
            </a:r>
            <a:r>
              <a:rPr lang="en-US" sz="2400" dirty="0">
                <a:cs typeface="Calibri Light"/>
              </a:rPr>
              <a:t>)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3100" b="1" dirty="0">
                <a:cs typeface="Calibri Light"/>
              </a:rPr>
              <a:t>future: </a:t>
            </a:r>
            <a:r>
              <a:rPr lang="en-US" sz="2400" dirty="0">
                <a:cs typeface="Calibri Light"/>
              </a:rPr>
              <a:t>9.  </a:t>
            </a:r>
            <a:r>
              <a:rPr lang="en-US" sz="2400">
                <a:cs typeface="Calibri Light"/>
              </a:rPr>
              <a:t>fire (</a:t>
            </a:r>
            <a:r>
              <a:rPr lang="en-US" sz="2400" b="1" dirty="0">
                <a:cs typeface="Calibri Light"/>
              </a:rPr>
              <a:t>world-wide,</a:t>
            </a:r>
            <a:r>
              <a:rPr lang="en-US" sz="2400" dirty="0">
                <a:cs typeface="Calibri Light"/>
              </a:rPr>
              <a:t> </a:t>
            </a:r>
            <a:r>
              <a:rPr lang="en-US" sz="2400" b="1" dirty="0">
                <a:cs typeface="Calibri Light"/>
              </a:rPr>
              <a:t>FIRE judgment, MT 3:11-12, Lu 3:16-17</a:t>
            </a:r>
            <a:r>
              <a:rPr lang="en-US" sz="2400" dirty="0">
                <a:cs typeface="Calibri Light"/>
              </a:rPr>
              <a:t>, of  Beast, false prophet,  &amp;  worship image of the beast at end of  7-yr trib.  Rev 19: 19-21.  Then </a:t>
            </a:r>
            <a:r>
              <a:rPr lang="en-US" sz="2400" dirty="0" err="1">
                <a:cs typeface="Calibri Light"/>
              </a:rPr>
              <a:t>satan</a:t>
            </a:r>
            <a:r>
              <a:rPr lang="en-US" sz="2400" dirty="0">
                <a:cs typeface="Calibri Light"/>
              </a:rPr>
              <a:t> /earth at the end of the 1000-year reign of </a:t>
            </a:r>
            <a:r>
              <a:rPr lang="en-US" sz="2400" dirty="0" err="1">
                <a:cs typeface="Calibri Light"/>
              </a:rPr>
              <a:t>christ</a:t>
            </a:r>
            <a:r>
              <a:rPr lang="en-US" sz="2400" dirty="0">
                <a:cs typeface="Calibri Light"/>
              </a:rPr>
              <a:t>, rev 20:7-15)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6497</TotalTime>
  <Words>420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9 Biblical Baptisms (chiastic structure)  PAST: 1.  Flood     A. 2.  Mikveh        B. 3.  Repent      C.  PRESENT: 4.  Holy spirit      D.   5.  body of christ      e. jOHN 13-17, 1 John Love one another 6.  suffering of Jesus    D. 7.  death of jesus christ C.  8.  water      B.  future:   9.  Fire      A.</vt:lpstr>
      <vt:lpstr>9 Biblical Baptisms (2 Timothy 2:15 in context of 2:14-26)  PAST: old testament – physical, outward, temporary  1.  Flood of Noah (world-wide, water judgment, Nephilim Gen 6) 2.  Mikveh (water for immersion,  purify, ceremonial cleansing, Lev 16, 19-21) 3.  Repentance of sin (for Israel, in water, with john the baptizer)  PRESENT: New testament – spiritual, inward, eternal (Hebrews 6:1-2) 4.  in the Holy spirit (mt 3:11-12, lu 3:16-17, Acts  - 17 groups or individuals)      in the Name  of jesus (Acts 2:38, 8:16, 19:5 – jews)                                               (not 10:48 – gentiles, baptism  in water after salvation) 5.  into the body of christ (1 Cor 12:13 - local, eph 4:4 -  local &amp; whole) 6.  with sufferings as Jesus (Mark 10:38-39) 7.  into the death of jesus christ (Romans 6:3 in context of Romans 6-8) 8.  into Water (immersion after salvation -1x, mT 28:19,  acts, 1 Peter 3:20-21)  future: 9.  fire (world-wide, FIRE judgment, MT 3:11-12, Lu 3:16-17, of  Beast, false prophet,  &amp;  worship image of the beast at end of  7-yr trib.  Rev 19: 19-21.  Then satan /earth at the end of the 1000-year reign of christ, rev 20:7-15)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William Heath</cp:lastModifiedBy>
  <cp:revision>1036</cp:revision>
  <cp:lastPrinted>2022-01-02T23:59:42Z</cp:lastPrinted>
  <dcterms:created xsi:type="dcterms:W3CDTF">2013-07-15T20:26:40Z</dcterms:created>
  <dcterms:modified xsi:type="dcterms:W3CDTF">2022-01-05T09:06:54Z</dcterms:modified>
</cp:coreProperties>
</file>