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1" r:id="rId4"/>
  </p:sldMasterIdLst>
  <p:notesMasterIdLst>
    <p:notesMasterId r:id="rId10"/>
  </p:notesMasterIdLst>
  <p:sldIdLst>
    <p:sldId id="391" r:id="rId5"/>
    <p:sldId id="393" r:id="rId6"/>
    <p:sldId id="397" r:id="rId7"/>
    <p:sldId id="396" r:id="rId8"/>
    <p:sldId id="395" r:id="rId9"/>
  </p:sldIdLst>
  <p:sldSz cx="12192000" cy="6858000"/>
  <p:notesSz cx="9388475" cy="7102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085BF52-3046-2463-5A42-3056237DDF1B}" name="Bill Heath" initials="BH" userId="e5502471a9019beb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45" d="100"/>
          <a:sy n="45" d="100"/>
        </p:scale>
        <p:origin x="1005" y="58"/>
      </p:cViewPr>
      <p:guideLst>
        <p:guide orient="horz" pos="213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ll Heath" userId="e5502471a9019beb" providerId="LiveId" clId="{813D262F-908F-4E50-9894-E380FCA4CA07}"/>
    <pc:docChg chg="custSel delSld modSld">
      <pc:chgData name="Bill Heath" userId="e5502471a9019beb" providerId="LiveId" clId="{813D262F-908F-4E50-9894-E380FCA4CA07}" dt="2026-01-18T12:45:05.291" v="1698" actId="6549"/>
      <pc:docMkLst>
        <pc:docMk/>
      </pc:docMkLst>
      <pc:sldChg chg="modSp mod">
        <pc:chgData name="Bill Heath" userId="e5502471a9019beb" providerId="LiveId" clId="{813D262F-908F-4E50-9894-E380FCA4CA07}" dt="2026-01-18T12:40:21.589" v="1529" actId="6549"/>
        <pc:sldMkLst>
          <pc:docMk/>
          <pc:sldMk cId="3667287670" sldId="391"/>
        </pc:sldMkLst>
        <pc:spChg chg="mod">
          <ac:chgData name="Bill Heath" userId="e5502471a9019beb" providerId="LiveId" clId="{813D262F-908F-4E50-9894-E380FCA4CA07}" dt="2026-01-11T21:42:02.764" v="1" actId="6549"/>
          <ac:spMkLst>
            <pc:docMk/>
            <pc:sldMk cId="3667287670" sldId="391"/>
            <ac:spMk id="2" creationId="{78ED4D35-0A64-C74A-376D-4AD69E51AFCE}"/>
          </ac:spMkLst>
        </pc:spChg>
        <pc:spChg chg="mod">
          <ac:chgData name="Bill Heath" userId="e5502471a9019beb" providerId="LiveId" clId="{813D262F-908F-4E50-9894-E380FCA4CA07}" dt="2026-01-18T12:40:21.589" v="1529" actId="6549"/>
          <ac:spMkLst>
            <pc:docMk/>
            <pc:sldMk cId="3667287670" sldId="391"/>
            <ac:spMk id="5" creationId="{2E06A6C3-916C-2396-307F-06C8C7472114}"/>
          </ac:spMkLst>
        </pc:spChg>
      </pc:sldChg>
      <pc:sldChg chg="addSp delSp modSp mod">
        <pc:chgData name="Bill Heath" userId="e5502471a9019beb" providerId="LiveId" clId="{813D262F-908F-4E50-9894-E380FCA4CA07}" dt="2026-01-18T12:42:08.403" v="1549" actId="1038"/>
        <pc:sldMkLst>
          <pc:docMk/>
          <pc:sldMk cId="4273682000" sldId="393"/>
        </pc:sldMkLst>
        <pc:spChg chg="mod">
          <ac:chgData name="Bill Heath" userId="e5502471a9019beb" providerId="LiveId" clId="{813D262F-908F-4E50-9894-E380FCA4CA07}" dt="2026-01-11T21:44:45.288" v="75" actId="1076"/>
          <ac:spMkLst>
            <pc:docMk/>
            <pc:sldMk cId="4273682000" sldId="393"/>
            <ac:spMk id="10" creationId="{2283BDC9-E4CB-765C-CD13-26B5C46D13A4}"/>
          </ac:spMkLst>
        </pc:spChg>
        <pc:picChg chg="add mod">
          <ac:chgData name="Bill Heath" userId="e5502471a9019beb" providerId="LiveId" clId="{813D262F-908F-4E50-9894-E380FCA4CA07}" dt="2026-01-11T21:44:23.180" v="64" actId="14100"/>
          <ac:picMkLst>
            <pc:docMk/>
            <pc:sldMk cId="4273682000" sldId="393"/>
            <ac:picMk id="4" creationId="{63731BDC-C54B-F11A-E884-0F68DAAB1797}"/>
          </ac:picMkLst>
        </pc:picChg>
        <pc:picChg chg="mod">
          <ac:chgData name="Bill Heath" userId="e5502471a9019beb" providerId="LiveId" clId="{813D262F-908F-4E50-9894-E380FCA4CA07}" dt="2026-01-11T21:43:38.315" v="54" actId="1035"/>
          <ac:picMkLst>
            <pc:docMk/>
            <pc:sldMk cId="4273682000" sldId="393"/>
            <ac:picMk id="5" creationId="{31AD206E-215B-D2E9-88A5-6C277D86B7F4}"/>
          </ac:picMkLst>
        </pc:picChg>
        <pc:picChg chg="add mod">
          <ac:chgData name="Bill Heath" userId="e5502471a9019beb" providerId="LiveId" clId="{813D262F-908F-4E50-9894-E380FCA4CA07}" dt="2026-01-18T12:42:08.403" v="1549" actId="1038"/>
          <ac:picMkLst>
            <pc:docMk/>
            <pc:sldMk cId="4273682000" sldId="393"/>
            <ac:picMk id="7" creationId="{2F370E37-12C5-8FB0-5CAD-2B7A8253F169}"/>
          </ac:picMkLst>
        </pc:picChg>
        <pc:picChg chg="del">
          <ac:chgData name="Bill Heath" userId="e5502471a9019beb" providerId="LiveId" clId="{813D262F-908F-4E50-9894-E380FCA4CA07}" dt="2026-01-18T12:41:39.572" v="1531" actId="478"/>
          <ac:picMkLst>
            <pc:docMk/>
            <pc:sldMk cId="4273682000" sldId="393"/>
            <ac:picMk id="14" creationId="{F89B3D18-13A0-B55D-A986-A577B0658C37}"/>
          </ac:picMkLst>
        </pc:picChg>
      </pc:sldChg>
      <pc:sldChg chg="modSp mod">
        <pc:chgData name="Bill Heath" userId="e5502471a9019beb" providerId="LiveId" clId="{813D262F-908F-4E50-9894-E380FCA4CA07}" dt="2026-01-11T23:11:18.281" v="170" actId="6549"/>
        <pc:sldMkLst>
          <pc:docMk/>
          <pc:sldMk cId="2017112683" sldId="395"/>
        </pc:sldMkLst>
        <pc:spChg chg="mod">
          <ac:chgData name="Bill Heath" userId="e5502471a9019beb" providerId="LiveId" clId="{813D262F-908F-4E50-9894-E380FCA4CA07}" dt="2026-01-11T23:11:18.281" v="170" actId="6549"/>
          <ac:spMkLst>
            <pc:docMk/>
            <pc:sldMk cId="2017112683" sldId="395"/>
            <ac:spMk id="2" creationId="{E5B3625D-F528-4CA8-924C-1D328F94D205}"/>
          </ac:spMkLst>
        </pc:spChg>
      </pc:sldChg>
      <pc:sldChg chg="modSp mod">
        <pc:chgData name="Bill Heath" userId="e5502471a9019beb" providerId="LiveId" clId="{813D262F-908F-4E50-9894-E380FCA4CA07}" dt="2026-01-18T12:45:05.291" v="1698" actId="6549"/>
        <pc:sldMkLst>
          <pc:docMk/>
          <pc:sldMk cId="3659898907" sldId="396"/>
        </pc:sldMkLst>
        <pc:graphicFrameChg chg="modGraphic">
          <ac:chgData name="Bill Heath" userId="e5502471a9019beb" providerId="LiveId" clId="{813D262F-908F-4E50-9894-E380FCA4CA07}" dt="2026-01-18T12:45:05.291" v="1698" actId="6549"/>
          <ac:graphicFrameMkLst>
            <pc:docMk/>
            <pc:sldMk cId="3659898907" sldId="396"/>
            <ac:graphicFrameMk id="2" creationId="{ABD50328-F40B-28C2-454F-A707C2071F6C}"/>
          </ac:graphicFrameMkLst>
        </pc:graphicFrameChg>
      </pc:sldChg>
      <pc:sldChg chg="modSp mod">
        <pc:chgData name="Bill Heath" userId="e5502471a9019beb" providerId="LiveId" clId="{813D262F-908F-4E50-9894-E380FCA4CA07}" dt="2026-01-18T12:44:19.143" v="1685" actId="6549"/>
        <pc:sldMkLst>
          <pc:docMk/>
          <pc:sldMk cId="994491337" sldId="397"/>
        </pc:sldMkLst>
        <pc:graphicFrameChg chg="modGraphic">
          <ac:chgData name="Bill Heath" userId="e5502471a9019beb" providerId="LiveId" clId="{813D262F-908F-4E50-9894-E380FCA4CA07}" dt="2026-01-18T12:44:19.143" v="1685" actId="6549"/>
          <ac:graphicFrameMkLst>
            <pc:docMk/>
            <pc:sldMk cId="994491337" sldId="397"/>
            <ac:graphicFrameMk id="2" creationId="{3DB852F0-ABD5-FBA5-EC56-D13947DE47F0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333EA7-FC35-4F29-9609-CCCBA411E5D3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1FAB051-C0DA-4525-B8DB-9813C67DCEB9}">
      <dgm:prSet/>
      <dgm:spPr/>
      <dgm:t>
        <a:bodyPr/>
        <a:lstStyle/>
        <a:p>
          <a:endParaRPr lang="en-US"/>
        </a:p>
      </dgm:t>
    </dgm:pt>
    <dgm:pt modelId="{45AF26B9-17D9-40ED-9902-4CE9CB91EED1}" type="parTrans" cxnId="{6F23F469-1F9A-4DB2-B64C-E2D6C47B5966}">
      <dgm:prSet/>
      <dgm:spPr/>
      <dgm:t>
        <a:bodyPr/>
        <a:lstStyle/>
        <a:p>
          <a:endParaRPr lang="en-US"/>
        </a:p>
      </dgm:t>
    </dgm:pt>
    <dgm:pt modelId="{89F98E16-FA66-4896-81CD-77B520642822}" type="sibTrans" cxnId="{6F23F469-1F9A-4DB2-B64C-E2D6C47B5966}">
      <dgm:prSet/>
      <dgm:spPr/>
      <dgm:t>
        <a:bodyPr/>
        <a:lstStyle/>
        <a:p>
          <a:endParaRPr lang="en-US"/>
        </a:p>
      </dgm:t>
    </dgm:pt>
    <dgm:pt modelId="{7C7C8AE0-A7C6-43C0-A15E-A1B0E32FE898}" type="pres">
      <dgm:prSet presAssocID="{AF333EA7-FC35-4F29-9609-CCCBA411E5D3}" presName="vert0" presStyleCnt="0">
        <dgm:presLayoutVars>
          <dgm:dir/>
          <dgm:animOne val="branch"/>
          <dgm:animLvl val="lvl"/>
        </dgm:presLayoutVars>
      </dgm:prSet>
      <dgm:spPr/>
    </dgm:pt>
    <dgm:pt modelId="{43D47E37-5F0D-4926-904C-E2DF7F28E80F}" type="pres">
      <dgm:prSet presAssocID="{81FAB051-C0DA-4525-B8DB-9813C67DCEB9}" presName="thickLine" presStyleLbl="alignNode1" presStyleIdx="0" presStyleCnt="1"/>
      <dgm:spPr/>
    </dgm:pt>
    <dgm:pt modelId="{B0C3F972-EDBB-4DAC-BB4B-7197E7729283}" type="pres">
      <dgm:prSet presAssocID="{81FAB051-C0DA-4525-B8DB-9813C67DCEB9}" presName="horz1" presStyleCnt="0"/>
      <dgm:spPr/>
    </dgm:pt>
    <dgm:pt modelId="{20AADE60-D4C6-4D4E-8164-D5A54385FBFC}" type="pres">
      <dgm:prSet presAssocID="{81FAB051-C0DA-4525-B8DB-9813C67DCEB9}" presName="tx1" presStyleLbl="revTx" presStyleIdx="0" presStyleCnt="1"/>
      <dgm:spPr/>
    </dgm:pt>
    <dgm:pt modelId="{CF627ED8-8783-4DFD-ADFD-DCD1EFBC76B6}" type="pres">
      <dgm:prSet presAssocID="{81FAB051-C0DA-4525-B8DB-9813C67DCEB9}" presName="vert1" presStyleCnt="0"/>
      <dgm:spPr/>
    </dgm:pt>
  </dgm:ptLst>
  <dgm:cxnLst>
    <dgm:cxn modelId="{6F23F469-1F9A-4DB2-B64C-E2D6C47B5966}" srcId="{AF333EA7-FC35-4F29-9609-CCCBA411E5D3}" destId="{81FAB051-C0DA-4525-B8DB-9813C67DCEB9}" srcOrd="0" destOrd="0" parTransId="{45AF26B9-17D9-40ED-9902-4CE9CB91EED1}" sibTransId="{89F98E16-FA66-4896-81CD-77B520642822}"/>
    <dgm:cxn modelId="{F5F9748A-6F92-41D8-80B3-C08C8265BEA4}" type="presOf" srcId="{AF333EA7-FC35-4F29-9609-CCCBA411E5D3}" destId="{7C7C8AE0-A7C6-43C0-A15E-A1B0E32FE898}" srcOrd="0" destOrd="0" presId="urn:microsoft.com/office/officeart/2008/layout/LinedList"/>
    <dgm:cxn modelId="{9BC1A0EC-B337-4A83-8F77-22461F55EA4B}" type="presOf" srcId="{81FAB051-C0DA-4525-B8DB-9813C67DCEB9}" destId="{20AADE60-D4C6-4D4E-8164-D5A54385FBFC}" srcOrd="0" destOrd="0" presId="urn:microsoft.com/office/officeart/2008/layout/LinedList"/>
    <dgm:cxn modelId="{B7276278-C570-496E-A9C1-49920F8F7C98}" type="presParOf" srcId="{7C7C8AE0-A7C6-43C0-A15E-A1B0E32FE898}" destId="{43D47E37-5F0D-4926-904C-E2DF7F28E80F}" srcOrd="0" destOrd="0" presId="urn:microsoft.com/office/officeart/2008/layout/LinedList"/>
    <dgm:cxn modelId="{F3D5B445-4D8E-4D7C-99A3-57D49558CB90}" type="presParOf" srcId="{7C7C8AE0-A7C6-43C0-A15E-A1B0E32FE898}" destId="{B0C3F972-EDBB-4DAC-BB4B-7197E7729283}" srcOrd="1" destOrd="0" presId="urn:microsoft.com/office/officeart/2008/layout/LinedList"/>
    <dgm:cxn modelId="{C929FA71-B9B6-4B40-A263-28482F34EE6E}" type="presParOf" srcId="{B0C3F972-EDBB-4DAC-BB4B-7197E7729283}" destId="{20AADE60-D4C6-4D4E-8164-D5A54385FBFC}" srcOrd="0" destOrd="0" presId="urn:microsoft.com/office/officeart/2008/layout/LinedList"/>
    <dgm:cxn modelId="{2A1872AF-C419-4DF6-9D83-1779BE06EE69}" type="presParOf" srcId="{B0C3F972-EDBB-4DAC-BB4B-7197E7729283}" destId="{CF627ED8-8783-4DFD-ADFD-DCD1EFBC76B6}" srcOrd="1" destOrd="0" presId="urn:microsoft.com/office/officeart/2008/layout/LinedList"/>
  </dgm:cxnLst>
  <dgm:bg/>
  <dgm:whole>
    <a:ln w="38100">
      <a:solidFill>
        <a:schemeClr val="accent1"/>
      </a:solidFill>
    </a:ln>
  </dgm:whole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D47E37-5F0D-4926-904C-E2DF7F28E80F}">
      <dsp:nvSpPr>
        <dsp:cNvPr id="0" name=""/>
        <dsp:cNvSpPr/>
      </dsp:nvSpPr>
      <dsp:spPr>
        <a:xfrm>
          <a:off x="0" y="0"/>
          <a:ext cx="653081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AADE60-D4C6-4D4E-8164-D5A54385FBFC}">
      <dsp:nvSpPr>
        <dsp:cNvPr id="0" name=""/>
        <dsp:cNvSpPr/>
      </dsp:nvSpPr>
      <dsp:spPr>
        <a:xfrm>
          <a:off x="0" y="0"/>
          <a:ext cx="6530813" cy="5157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0" y="0"/>
        <a:ext cx="6530813" cy="51575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317480" y="0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0AC9DA1F-9C06-46A4-8A99-BC0A7DC41F13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3813" y="887413"/>
            <a:ext cx="4260850" cy="2397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8009" y="3417931"/>
            <a:ext cx="7512459" cy="2797035"/>
          </a:xfrm>
          <a:prstGeom prst="rect">
            <a:avLst/>
          </a:prstGeom>
        </p:spPr>
        <p:txBody>
          <a:bodyPr vert="horz" lIns="91426" tIns="45713" rIns="91426" bIns="4571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6746992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317480" y="6746992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EF112C6F-2770-4703-98DB-2275B640C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012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Fellowship Church by Bill Heath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1AD51A55-303F-4D54-AB99-832332D3BB80}" type="datetime1">
              <a:rPr lang="en-US" smtClean="0"/>
              <a:t>1/18/2026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Notes:  Core Scriptures to profit the souls of women with God's design, purpose, and beauty.  Genesis 1:27, Proverbs 31, Matthew 19:4, Romans 16:1-16, Ephesians 5:22-33, 1 Peter 3:1-7</a:t>
            </a:r>
          </a:p>
        </p:txBody>
      </p:sp>
    </p:spTree>
    <p:extLst>
      <p:ext uri="{BB962C8B-B14F-4D97-AF65-F5344CB8AC3E}">
        <p14:creationId xmlns:p14="http://schemas.microsoft.com/office/powerpoint/2010/main" val="2741437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43FFF1-7E34-ACE1-0C59-D2504E5E48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C30DB0-61DD-65AE-8D88-1E7FC7E699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988B57-1C63-DA74-9D27-3E9D450997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F2FDBB-91B8-C096-BC59-4AF4DBDA53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777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F29741-34F4-811F-3DD3-427CBF8415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95D29EE-3AB5-7863-D97F-F3AD3367F2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86F38B8-C293-C665-04A6-A71BA88004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6ACFE4-5C40-2AAA-199B-D5A3EB753D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9011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62ECC3-D299-31DF-6D3F-6450F7861E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19E10AA-5222-F9BF-B8C3-9EFC0DC8BC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014AEF4-B043-5EBD-7BCC-D3F8CD4B79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AD417F-BF40-E777-B8DA-19060C965F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4703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A873E6-8AF2-DA17-17D6-215E9911C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DE250D-A825-CDBF-6B26-E5B4E464C8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79970D-837C-2142-2503-FC1CDA17F8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2AD346-063D-FBC4-A31D-CA7A965D9B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4265">
              <a:defRPr/>
            </a:pPr>
            <a:fld id="{EF112C6F-2770-4703-98DB-2275B640CE06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14265">
                <a:defRPr/>
              </a:pPr>
              <a:t>5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99919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5B67A-261F-9DE2-01F4-59766EB608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986B47-F04F-B032-5DF6-8D446B5791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02B05A-85D2-0B7B-8AD9-202775A3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83920-9796-51D7-7B01-4D3EE2469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246A3B-85BA-41E0-3E7D-D9310EBB2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208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0C598-BE26-A80B-0421-F1DB3A249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BFA8D7-95A0-8DD1-EEAE-F672E3F23D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029B2C-1ECB-2C63-5849-5FC6D25B0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C0C92-6A66-42CE-7D8C-8B28F9A97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E2458-12BE-2EA7-AFB3-C6C566D24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171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91F562-B015-29AE-E68D-EFA1192ABC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0733EA-5D0A-426F-3B5C-3F2D18B27A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72CC72-024A-43EA-BF05-67E22683F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16518-33A4-4532-1F2D-23A95CBFF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391F5-09BE-D072-E6C8-D4B52F999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149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6E646-2988-0016-83C8-ABBCC4160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D27B3-9EB6-554C-DC5F-B0AFF5BFA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8C58E-59EF-A80D-8A92-4C706C6EF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09AE1-587A-B9A0-7536-7619B2350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845967-ED14-C0B2-E816-FD76E38F8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065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B252F-E9F8-BEFE-E9AE-7E37A961D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8CAC0E-0E4E-9770-AA4F-17A9E007C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A010F5-956E-532C-D62B-1EFB3D64F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651D6A-13B2-4634-882C-51D5BB896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D65DB-599C-478A-4EF1-D72ED7E65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67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E8597-4776-2EBC-2786-AB3A655EF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893AE-3EC4-9FBF-58A0-269E4ABDFF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28B258-33A4-9EDA-D199-A2A61B2571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A1376C-F755-7D1B-63F2-7723EBA20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710ADB-C96D-71AA-2670-A894894DD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C3B9D3-10CE-946A-C332-6C74ADEE1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99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545BD-8620-2E66-A3D4-F0A7ED633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0C2867-03F6-1394-4E3C-53C535106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759B24-07FD-BF6D-5FEA-D3F2FCFD73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7EE568-E5A6-6D85-D7D9-EEA86715F1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3C2469-4709-B49E-67F5-BC86510DA3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39F942-C2FA-A491-6711-8AE66C9C1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190FC4-6AEF-8B96-5C2B-36CD9A049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B44438-44CE-DE86-0DC8-EBADDC931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939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3C6A5-DC17-8DFC-8CAC-9B9C8DD07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BE22BF-B2E4-0075-316E-353EE5B71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6168DB-DDBA-D74F-01C9-2801256FF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7DB4DE-C342-5C40-C8F5-53E8B40F9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93AEC7-2627-7021-F79E-BC57259D0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F61FD6-4987-E19E-1FC7-9F1CD4AA1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97F659-64E4-FC20-3A9E-1FAE44F4B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998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A24DC-F02D-1BF9-8DFE-D8577A860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AA109-5826-3716-750F-4F8B49FE1A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A15675-6163-1F32-8880-123F09C8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BD302-85C7-639A-4C77-F1B19282A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09919-FAFA-6AE6-505C-1208FC895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AB3E96-0BC3-C140-64E7-162722506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993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FE0E4-325B-1AE4-6DA5-F7B5DED9E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68FD5C-1C6C-2DF5-40C9-FF8DDB2B1C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3EF42D-6042-2014-44AC-5AE0DD0EC7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BDF341-5281-90C2-8579-F66754169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548D91-356D-C664-7BDE-B9305B84B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08FEE8-F0DF-4403-F170-7E5B96E62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957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C5926E-5C15-E9CC-DA68-B6349B0E4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D323C2-3787-4536-916E-1191EFEFF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A4ADE-A51F-F14D-6E7C-2B6CDADE07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86461-30A0-FC14-92B4-50ABD51C2A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B6BA9-84F9-9FF4-92AA-3CBB92D1E0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4739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hyperlink" Target="https://www.bing.com/videos/riverview/relatedvideo?&amp;q=parables+in+blues+new+wine+in+old+bottles&amp;&amp;mid=07E04DA31226A6C2E15B07E04DA31226A6C2E15B&amp;&amp;FORM=VRDGAR" TargetMode="External"/><Relationship Id="rId4" Type="http://schemas.openxmlformats.org/officeDocument/2006/relationships/image" Target="../media/image2.jpeg"/><Relationship Id="rId9" Type="http://schemas.microsoft.com/office/2007/relationships/diagramDrawing" Target="../diagrams/drawin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7" Type="http://schemas.openxmlformats.org/officeDocument/2006/relationships/image" Target="../media/image7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thelivingmessage.com/category/praye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>
            <a:extLst>
              <a:ext uri="{FF2B5EF4-FFF2-40B4-BE49-F238E27FC236}">
                <a16:creationId xmlns:a16="http://schemas.microsoft.com/office/drawing/2014/main" id="{DB6C924B-D136-B41C-57F2-9E15057EF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81551" y="587812"/>
            <a:ext cx="3692116" cy="696888"/>
          </a:xfrm>
        </p:spPr>
        <p:txBody>
          <a:bodyPr>
            <a:normAutofit fontScale="92500" lnSpcReduction="20000"/>
          </a:bodyPr>
          <a:lstStyle/>
          <a:p>
            <a:r>
              <a:rPr lang="en-US"/>
              <a:t>Straight &amp; Balanced</a:t>
            </a:r>
          </a:p>
          <a:p>
            <a:r>
              <a:rPr lang="en-US" sz="2000"/>
              <a:t>(Luke 3:4-6)</a:t>
            </a:r>
            <a:endParaRPr lang="en-US" sz="2000">
              <a:highlight>
                <a:srgbClr val="FFFF00"/>
              </a:highlight>
            </a:endParaRPr>
          </a:p>
          <a:p>
            <a:endParaRPr lang="en-US" sz="2000" b="1"/>
          </a:p>
        </p:txBody>
      </p:sp>
      <p:pic>
        <p:nvPicPr>
          <p:cNvPr id="4098" name="Picture 2" descr="Image result for balance">
            <a:extLst>
              <a:ext uri="{FF2B5EF4-FFF2-40B4-BE49-F238E27FC236}">
                <a16:creationId xmlns:a16="http://schemas.microsoft.com/office/drawing/2014/main" id="{94A68CC1-A35B-E44A-258F-98BB866D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4160" y="1411706"/>
            <a:ext cx="2130894" cy="2649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Plumbline Bible">
            <a:extLst>
              <a:ext uri="{FF2B5EF4-FFF2-40B4-BE49-F238E27FC236}">
                <a16:creationId xmlns:a16="http://schemas.microsoft.com/office/drawing/2014/main" id="{9EEDE0C2-EE51-FBC3-E1C7-6D92032E06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620" y="1419514"/>
            <a:ext cx="2628899" cy="2628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C8AD6C3-4B79-CE1B-8F8C-D1C6D35B7DD9}"/>
              </a:ext>
            </a:extLst>
          </p:cNvPr>
          <p:cNvSpPr txBox="1"/>
          <p:nvPr/>
        </p:nvSpPr>
        <p:spPr>
          <a:xfrm>
            <a:off x="107773" y="4145808"/>
            <a:ext cx="290046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2 Kings 21:13, Ps 5:8 </a:t>
            </a:r>
            <a:r>
              <a:rPr kumimoji="0" lang="en-US" sz="2000" b="0" i="0" u="none" strike="noStrike" kern="120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4:25-27,  Amos 7:7-8 Isaiah 28:13, 17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NT:  Mt 3:3,  Acts 9:11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Hebrews 12:13, Jude 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>
                <a:solidFill>
                  <a:srgbClr val="FFFFFF"/>
                </a:solidFill>
                <a:latin typeface="Gill Sans MT"/>
              </a:rPr>
              <a:t>1 Corinthians 15:1-4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>
                <a:solidFill>
                  <a:srgbClr val="FFFFFF"/>
                </a:solidFill>
                <a:latin typeface="Gill Sans MT"/>
              </a:rPr>
              <a:t>2 Timothy 3:10, 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John 7:16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FEE1DC-AA74-6F54-F6AB-79A605AFA571}"/>
              </a:ext>
            </a:extLst>
          </p:cNvPr>
          <p:cNvSpPr txBox="1"/>
          <p:nvPr/>
        </p:nvSpPr>
        <p:spPr>
          <a:xfrm>
            <a:off x="9849868" y="4141028"/>
            <a:ext cx="22627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</a:t>
            </a:r>
            <a:r>
              <a:rPr kumimoji="0" lang="en-US" sz="2000" b="0" i="0" u="none" strike="noStrike" kern="120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Deut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25:13-16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Proverbs 20:10</a:t>
            </a:r>
            <a:endParaRPr lang="en-US" sz="2000">
              <a:solidFill>
                <a:srgbClr val="FFFFFF"/>
              </a:solidFill>
              <a:latin typeface="Gill Sans M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Daniel 5:25-28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r>
              <a:rPr lang="en-US" sz="2000"/>
              <a:t>NT:  Hebrews 12:1</a:t>
            </a:r>
          </a:p>
          <a:p>
            <a:r>
              <a:rPr lang="en-US" sz="2000"/>
              <a:t>1 Cor 3:11-15</a:t>
            </a:r>
          </a:p>
          <a:p>
            <a:r>
              <a:rPr lang="en-US" sz="2000"/>
              <a:t>Philippians 4:5</a:t>
            </a:r>
          </a:p>
          <a:p>
            <a:r>
              <a:rPr lang="en-US" sz="2000"/>
              <a:t>James 3:17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ED4D35-0A64-C74A-376D-4AD69E51AFCE}"/>
              </a:ext>
            </a:extLst>
          </p:cNvPr>
          <p:cNvSpPr txBox="1"/>
          <p:nvPr/>
        </p:nvSpPr>
        <p:spPr>
          <a:xfrm>
            <a:off x="40640" y="-20636"/>
            <a:ext cx="12151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Fellowship Church,  Jan 18, 2026                   </a:t>
            </a:r>
            <a:r>
              <a:rPr lang="en-US" sz="2000" b="1" dirty="0"/>
              <a:t>2 Peter 3:18 Sunday School</a:t>
            </a:r>
            <a:r>
              <a:rPr lang="en-US" sz="2000" dirty="0"/>
              <a:t>	    		          Bill Heath</a:t>
            </a:r>
          </a:p>
        </p:txBody>
      </p:sp>
      <p:graphicFrame>
        <p:nvGraphicFramePr>
          <p:cNvPr id="4102" name="Subtitle 3">
            <a:extLst>
              <a:ext uri="{FF2B5EF4-FFF2-40B4-BE49-F238E27FC236}">
                <a16:creationId xmlns:a16="http://schemas.microsoft.com/office/drawing/2014/main" id="{28F66BBF-B579-361C-14F8-F34EF300E1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42559971"/>
              </p:ext>
            </p:extLst>
          </p:nvPr>
        </p:nvGraphicFramePr>
        <p:xfrm>
          <a:off x="3080563" y="1460474"/>
          <a:ext cx="6530813" cy="51575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TextBox 2">
            <a:hlinkClick r:id="rId10"/>
            <a:extLst>
              <a:ext uri="{FF2B5EF4-FFF2-40B4-BE49-F238E27FC236}">
                <a16:creationId xmlns:a16="http://schemas.microsoft.com/office/drawing/2014/main" id="{ECAA9CEE-F783-0376-28EE-9E7F183F3D85}"/>
              </a:ext>
            </a:extLst>
          </p:cNvPr>
          <p:cNvSpPr txBox="1"/>
          <p:nvPr/>
        </p:nvSpPr>
        <p:spPr>
          <a:xfrm>
            <a:off x="40639" y="587812"/>
            <a:ext cx="36921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/>
              <a:t>Music:  Parables in Blues</a:t>
            </a:r>
            <a:endParaRPr lang="en-US" sz="20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06A6C3-916C-2396-307F-06C8C7472114}"/>
              </a:ext>
            </a:extLst>
          </p:cNvPr>
          <p:cNvSpPr txBox="1"/>
          <p:nvPr/>
        </p:nvSpPr>
        <p:spPr>
          <a:xfrm>
            <a:off x="3080563" y="1493038"/>
            <a:ext cx="652007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Jesus Teaches in Parables</a:t>
            </a:r>
          </a:p>
          <a:p>
            <a:r>
              <a:rPr lang="en-US" sz="2400" dirty="0"/>
              <a:t>11.  The Prodigal Steward (Luke 16:1-13)</a:t>
            </a:r>
          </a:p>
          <a:p>
            <a:r>
              <a:rPr lang="en-US" sz="2400" dirty="0"/>
              <a:t>12.  The Wedding Supper (Luke 14:7-24)</a:t>
            </a:r>
          </a:p>
          <a:p>
            <a:r>
              <a:rPr lang="en-US" sz="2400" dirty="0"/>
              <a:t>13.  </a:t>
            </a:r>
          </a:p>
          <a:p>
            <a:r>
              <a:rPr lang="en-US" sz="2400" dirty="0"/>
              <a:t>14.</a:t>
            </a:r>
          </a:p>
          <a:p>
            <a:r>
              <a:rPr lang="en-US" sz="2400" dirty="0"/>
              <a:t>15.</a:t>
            </a:r>
          </a:p>
          <a:p>
            <a:r>
              <a:rPr lang="en-US" sz="2400" dirty="0"/>
              <a:t>16.</a:t>
            </a:r>
          </a:p>
          <a:p>
            <a:r>
              <a:rPr lang="en-US" sz="2400" dirty="0"/>
              <a:t>17.</a:t>
            </a:r>
          </a:p>
          <a:p>
            <a:r>
              <a:rPr lang="en-US" sz="2400" dirty="0"/>
              <a:t>18.</a:t>
            </a:r>
          </a:p>
          <a:p>
            <a:r>
              <a:rPr lang="en-US" sz="2400" dirty="0"/>
              <a:t>19.</a:t>
            </a:r>
          </a:p>
          <a:p>
            <a:r>
              <a:rPr lang="en-US" sz="2400" dirty="0"/>
              <a:t>20.</a:t>
            </a:r>
          </a:p>
          <a:p>
            <a:r>
              <a:rPr lang="en-US" sz="2400" dirty="0"/>
              <a:t>21.</a:t>
            </a:r>
          </a:p>
          <a:p>
            <a:r>
              <a:rPr lang="en-US" sz="2400" dirty="0"/>
              <a:t>22.</a:t>
            </a:r>
          </a:p>
        </p:txBody>
      </p:sp>
    </p:spTree>
    <p:extLst>
      <p:ext uri="{BB962C8B-B14F-4D97-AF65-F5344CB8AC3E}">
        <p14:creationId xmlns:p14="http://schemas.microsoft.com/office/powerpoint/2010/main" val="3667287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42EC4D-BDA8-D832-0D4D-50524375B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A35FFFA0-A986-5052-3541-2A5CA19F6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09" y="-1088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D103ACA-B756-C7BF-6775-62E103BD2DEC}"/>
              </a:ext>
            </a:extLst>
          </p:cNvPr>
          <p:cNvSpPr txBox="1"/>
          <p:nvPr/>
        </p:nvSpPr>
        <p:spPr>
          <a:xfrm>
            <a:off x="63124" y="5477177"/>
            <a:ext cx="119812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A parable is an earthly story with a heavenly truth.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187FF0C-E781-CD57-D6B5-CE984F0474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50" y="44162"/>
            <a:ext cx="12049614" cy="111091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DA54D57-DA00-8C07-8E9D-C943CAC20C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24" y="6169604"/>
            <a:ext cx="11981217" cy="54953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283BDC9-E4CB-765C-CD13-26B5C46D13A4}"/>
              </a:ext>
            </a:extLst>
          </p:cNvPr>
          <p:cNvSpPr txBox="1"/>
          <p:nvPr/>
        </p:nvSpPr>
        <p:spPr>
          <a:xfrm>
            <a:off x="9386979" y="2095320"/>
            <a:ext cx="20240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Next Sunday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33BBF8C-BBEA-212F-4737-37BE403F48D8}"/>
              </a:ext>
            </a:extLst>
          </p:cNvPr>
          <p:cNvSpPr txBox="1"/>
          <p:nvPr/>
        </p:nvSpPr>
        <p:spPr>
          <a:xfrm>
            <a:off x="5655544" y="2126189"/>
            <a:ext cx="10256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Today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E94203C-0D00-2B2D-801A-E2E1C0470256}"/>
              </a:ext>
            </a:extLst>
          </p:cNvPr>
          <p:cNvSpPr txBox="1"/>
          <p:nvPr/>
        </p:nvSpPr>
        <p:spPr>
          <a:xfrm>
            <a:off x="975915" y="2071987"/>
            <a:ext cx="1911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Last Sunday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1271CD8-51E3-08D3-8501-4AC15BC914ED}"/>
              </a:ext>
            </a:extLst>
          </p:cNvPr>
          <p:cNvSpPr txBox="1"/>
          <p:nvPr/>
        </p:nvSpPr>
        <p:spPr>
          <a:xfrm>
            <a:off x="283322" y="1535890"/>
            <a:ext cx="11617860" cy="461665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Luke 14:1-17:10 has 6 parables in one day as a dinner guest at a Pharisee’s home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1AD206E-215B-D2E9-88A5-6C277D86B7F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7813" y="2543301"/>
            <a:ext cx="3731435" cy="248762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3731BDC-C54B-F11A-E884-0F68DAAB179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38604" y="2546819"/>
            <a:ext cx="3821699" cy="248410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F370E37-12C5-8FB0-5CAD-2B7A8253F16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798" y="2556575"/>
            <a:ext cx="3492438" cy="2474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682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92F0C3-B3FB-6BD9-C4C3-FFF2B0F235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DB852F0-ABD5-FBA5-EC56-D13947DE47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0918864"/>
              </p:ext>
            </p:extLst>
          </p:nvPr>
        </p:nvGraphicFramePr>
        <p:xfrm>
          <a:off x="10888" y="0"/>
          <a:ext cx="12181112" cy="69113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781336">
                  <a:extLst>
                    <a:ext uri="{9D8B030D-6E8A-4147-A177-3AD203B41FA5}">
                      <a16:colId xmlns:a16="http://schemas.microsoft.com/office/drawing/2014/main" val="1074821787"/>
                    </a:ext>
                  </a:extLst>
                </a:gridCol>
                <a:gridCol w="10399776">
                  <a:extLst>
                    <a:ext uri="{9D8B030D-6E8A-4147-A177-3AD203B41FA5}">
                      <a16:colId xmlns:a16="http://schemas.microsoft.com/office/drawing/2014/main" val="3136049357"/>
                    </a:ext>
                  </a:extLst>
                </a:gridCol>
              </a:tblGrid>
              <a:tr h="63483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" b="1" dirty="0"/>
                        <a:t> 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0" dirty="0"/>
                        <a:t>Parable:   The Wedding Supper, Luke 14:7-24</a:t>
                      </a:r>
                      <a:endParaRPr lang="en-US" sz="3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1280864"/>
                  </a:ext>
                </a:extLst>
              </a:tr>
              <a:tr h="52658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(1)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Content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(2)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Complexity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(3)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Application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(4)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Title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kern="1200" baseline="300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8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14:1-6  Invitation to Supper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kern="1200" baseline="300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8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14:7-11  Sitting placement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kern="1200" baseline="300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8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14:12-14  Guest list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kern="1200" baseline="300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8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14:15-24  Guest attendance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kern="1200" baseline="300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8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14:25-33  Attendees forsake all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kern="1200" baseline="300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8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Application:  Accept the invitation to the wedding supper, be the least and go out to compel others to come.</a:t>
                      </a:r>
                      <a:endParaRPr lang="en-US" sz="2800" b="0" kern="1200" baseline="300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Gems:  Resurrection of the just.  Come; for all things are now ready.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3868108"/>
                  </a:ext>
                </a:extLst>
              </a:tr>
            </a:tbl>
          </a:graphicData>
        </a:graphic>
      </p:graphicFrame>
      <p:sp>
        <p:nvSpPr>
          <p:cNvPr id="3" name="AutoShape 2" descr="Image result for luke 16:1-13">
            <a:extLst>
              <a:ext uri="{FF2B5EF4-FFF2-40B4-BE49-F238E27FC236}">
                <a16:creationId xmlns:a16="http://schemas.microsoft.com/office/drawing/2014/main" id="{34DB1550-84BE-7A67-4EFE-9C035300034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491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19548B-B350-63A8-CC8B-320FAE578E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BD50328-F40B-28C2-454F-A707C2071F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4479506"/>
              </p:ext>
            </p:extLst>
          </p:nvPr>
        </p:nvGraphicFramePr>
        <p:xfrm>
          <a:off x="10888" y="0"/>
          <a:ext cx="12181112" cy="66878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781336">
                  <a:extLst>
                    <a:ext uri="{9D8B030D-6E8A-4147-A177-3AD203B41FA5}">
                      <a16:colId xmlns:a16="http://schemas.microsoft.com/office/drawing/2014/main" val="1074821787"/>
                    </a:ext>
                  </a:extLst>
                </a:gridCol>
                <a:gridCol w="10399776">
                  <a:extLst>
                    <a:ext uri="{9D8B030D-6E8A-4147-A177-3AD203B41FA5}">
                      <a16:colId xmlns:a16="http://schemas.microsoft.com/office/drawing/2014/main" val="3136049357"/>
                    </a:ext>
                  </a:extLst>
                </a:gridCol>
              </a:tblGrid>
              <a:tr h="63483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" b="1" dirty="0"/>
                        <a:t> 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0" dirty="0"/>
                        <a:t>Parable:   The </a:t>
                      </a:r>
                      <a:r>
                        <a:rPr lang="en-US" sz="4000" b="0"/>
                        <a:t>Wedding Supper, </a:t>
                      </a:r>
                      <a:r>
                        <a:rPr lang="en-US" sz="4000" b="0" dirty="0"/>
                        <a:t>Luke 14:7-24</a:t>
                      </a:r>
                      <a:endParaRPr lang="en-US" sz="3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1280864"/>
                  </a:ext>
                </a:extLst>
              </a:tr>
              <a:tr h="52658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(1)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Content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(2)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Complexity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(3)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Application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(4)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Title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 b="0" kern="1200" baseline="300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14:1-6  Chief Pharisee invites Jesus home, Jesus heals on the Sabbath 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they keep their peace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14:7-11  Jesus speaks to the lawyers &amp; Pharisees about sitting placement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lowest and highest room / exalt self-humbled &amp; humble-exalted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14:12-14  Jesus speaks to the chief Pharisee about his guest list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</a:t>
                      </a:r>
                      <a:r>
                        <a:rPr lang="en-US" sz="36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 friends, brethren, kinsmen, rich but poor, maimed, lame, blind</a:t>
                      </a:r>
                      <a:endParaRPr lang="en-US" sz="4000" b="0" kern="1200" baseline="300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14:15-24  Jesus replies to a Pharisee about wedding guests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Come; for all things are now ready-3 excuses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14:25-33  Jesus speaks to the multitude about discipleship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forsake all, man builds tower/king makes war, forsake all (salt)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Gems:  Resurrection of the just.  Come; for all things are now ready.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3868108"/>
                  </a:ext>
                </a:extLst>
              </a:tr>
            </a:tbl>
          </a:graphicData>
        </a:graphic>
      </p:graphicFrame>
      <p:sp>
        <p:nvSpPr>
          <p:cNvPr id="3" name="AutoShape 2" descr="Image result for luke 16:1-13">
            <a:extLst>
              <a:ext uri="{FF2B5EF4-FFF2-40B4-BE49-F238E27FC236}">
                <a16:creationId xmlns:a16="http://schemas.microsoft.com/office/drawing/2014/main" id="{430C84AD-6EBB-FF66-0ACD-0AB4D02B80E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898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963A36-2055-CEBC-E6BB-D5442A1DF3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5B3625D-F528-4CA8-924C-1D328F94D205}"/>
              </a:ext>
            </a:extLst>
          </p:cNvPr>
          <p:cNvSpPr txBox="1"/>
          <p:nvPr/>
        </p:nvSpPr>
        <p:spPr>
          <a:xfrm>
            <a:off x="0" y="0"/>
            <a:ext cx="12192000" cy="6871112"/>
          </a:xfrm>
          <a:prstGeom prst="rect">
            <a:avLst/>
          </a:prstGeom>
          <a:solidFill>
            <a:srgbClr val="002060"/>
          </a:solidFill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                   </a:t>
            </a:r>
            <a:r>
              <a:rPr kumimoji="0" lang="en-US" sz="2800" b="1" i="1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Sunday School  Through the Bible</a:t>
            </a:r>
            <a:r>
              <a:rPr kumimoji="0" lang="en-US" sz="2800" b="1" i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(2023 - 2026)</a:t>
            </a:r>
            <a:r>
              <a:rPr kumimoji="0" lang="en-US" sz="2800" b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50" b="1" i="1" dirty="0">
              <a:solidFill>
                <a:srgbClr val="FFFFFF"/>
              </a:solidFill>
              <a:latin typeface="Gill Sans MT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Grow in grace, and in the knowledge of our Lord and Savior Jesus Christ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                                    2 Peter 3:18</a:t>
            </a:r>
            <a:r>
              <a:rPr lang="en-US" sz="20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</a:t>
            </a:r>
            <a:endParaRPr lang="en-US" sz="2400" b="1" dirty="0">
              <a:solidFill>
                <a:srgbClr val="FFFFFF">
                  <a:lumMod val="95000"/>
                </a:srgbClr>
              </a:solidFill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COMPLETED books of the Bible</a:t>
            </a:r>
          </a:p>
          <a:p>
            <a:pPr>
              <a:defRPr/>
            </a:pPr>
            <a:endParaRPr lang="en-US" sz="11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Old Testament: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Genesis (4), Exodus (4), Leviticus (2), Numbers (3), Deuteronomy (5), Ruth, Esther, Psalms (4), Psalm 68 (3), Asaph (12), Proverbs, Ecclesiastes, Amos, Obadiah, Malachi  </a:t>
            </a:r>
          </a:p>
          <a:p>
            <a:pPr>
              <a:defRPr/>
            </a:pP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New Testament: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Mark, Parables (21), Colossians, 1-2 Thessalonians (10), Ephesians, Philemon, James, 2 Peter (4), 2 John, Jude </a:t>
            </a: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0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0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5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4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Invitation to Fellowship Church 2026 daily schedule for Bible and prayer</a:t>
            </a:r>
          </a:p>
          <a:p>
            <a:pPr>
              <a:defRPr/>
            </a:pPr>
            <a:r>
              <a:rPr lang="en-US" sz="24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1 Corinthians </a:t>
            </a:r>
            <a:r>
              <a:rPr lang="en-US" sz="24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– January and February 2026 (60-day daily word &amp; prayer)</a:t>
            </a:r>
            <a:endParaRPr lang="en-US" sz="1200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  <a:cs typeface="Wingdings 3" panose="05040102010807070707" pitchFamily="18" charset="2"/>
            </a:endParaRPr>
          </a:p>
        </p:txBody>
      </p:sp>
      <p:pic>
        <p:nvPicPr>
          <p:cNvPr id="4" name="Picture 3" descr="A person with their arms raised in the air&#10;&#10;Description automatically generated">
            <a:extLst>
              <a:ext uri="{FF2B5EF4-FFF2-40B4-BE49-F238E27FC236}">
                <a16:creationId xmlns:a16="http://schemas.microsoft.com/office/drawing/2014/main" id="{BE629133-1241-426F-B22A-5118E02B2A0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087447" y="3679361"/>
            <a:ext cx="4273294" cy="2232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112683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atering Color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14D02"/>
      </a:accent1>
      <a:accent2>
        <a:srgbClr val="FDFBF2"/>
      </a:accent2>
      <a:accent3>
        <a:srgbClr val="F49201"/>
      </a:accent3>
      <a:accent4>
        <a:srgbClr val="F4ADE4"/>
      </a:accent4>
      <a:accent5>
        <a:srgbClr val="3841A4"/>
      </a:accent5>
      <a:accent6>
        <a:srgbClr val="068145"/>
      </a:accent6>
      <a:hlink>
        <a:srgbClr val="0563C1"/>
      </a:hlink>
      <a:folHlink>
        <a:srgbClr val="954F72"/>
      </a:folHlink>
    </a:clrScheme>
    <a:fontScheme name="Custom 114">
      <a:majorFont>
        <a:latin typeface="Aharoni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84386A9D-4554-439F-B911-9357214AFBF1}">
  <we:reference id="wa104381063" version="1.0.0.1" store="en-US" storeType="OMEX"/>
  <we:alternateReferences>
    <we:reference id="wa104381063" version="1.0.0.1" store="wa104381063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3705CF02DF8540BC9025A980CBE32D" ma:contentTypeVersion="8" ma:contentTypeDescription="Create a new document." ma:contentTypeScope="" ma:versionID="7b59e85c8975facf180a11ca812390b4">
  <xsd:schema xmlns:xsd="http://www.w3.org/2001/XMLSchema" xmlns:xs="http://www.w3.org/2001/XMLSchema" xmlns:p="http://schemas.microsoft.com/office/2006/metadata/properties" xmlns:ns3="f98cc253-feff-40fd-b75e-dde241986d3d" xmlns:ns4="7ea62328-f9cb-43bf-99db-6009b3f2bb1b" targetNamespace="http://schemas.microsoft.com/office/2006/metadata/properties" ma:root="true" ma:fieldsID="9c119ad8aaef6563af41b60e6a070d4d" ns3:_="" ns4:_="">
    <xsd:import namespace="f98cc253-feff-40fd-b75e-dde241986d3d"/>
    <xsd:import namespace="7ea62328-f9cb-43bf-99db-6009b3f2bb1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8cc253-feff-40fd-b75e-dde241986d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a62328-f9cb-43bf-99db-6009b3f2bb1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6207C0E-3C9C-45D4-8479-63E71002B4C9}">
  <ds:schemaRefs>
    <ds:schemaRef ds:uri="http://purl.org/dc/elements/1.1/"/>
    <ds:schemaRef ds:uri="http://purl.org/dc/terms/"/>
    <ds:schemaRef ds:uri="f98cc253-feff-40fd-b75e-dde241986d3d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purl.org/dc/dcmitype/"/>
    <ds:schemaRef ds:uri="7ea62328-f9cb-43bf-99db-6009b3f2bb1b"/>
  </ds:schemaRefs>
</ds:datastoreItem>
</file>

<file path=customXml/itemProps2.xml><?xml version="1.0" encoding="utf-8"?>
<ds:datastoreItem xmlns:ds="http://schemas.openxmlformats.org/officeDocument/2006/customXml" ds:itemID="{109D4569-AD80-4ADC-9EDD-472BB2761BC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C26FB12-DDF0-459A-8AB5-62FB0B2C6A79}">
  <ds:schemaRefs>
    <ds:schemaRef ds:uri="7ea62328-f9cb-43bf-99db-6009b3f2bb1b"/>
    <ds:schemaRef ds:uri="f98cc253-feff-40fd-b75e-dde241986d3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10628</TotalTime>
  <Words>582</Words>
  <Application>Microsoft Office PowerPoint</Application>
  <PresentationFormat>Widescreen</PresentationFormat>
  <Paragraphs>114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Aharoni</vt:lpstr>
      <vt:lpstr>Arial</vt:lpstr>
      <vt:lpstr>Calibri</vt:lpstr>
      <vt:lpstr>Gill Sans MT</vt:lpstr>
      <vt:lpstr>Verdana</vt:lpstr>
      <vt:lpstr>Theme1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Bill Heath</cp:lastModifiedBy>
  <cp:revision>25</cp:revision>
  <cp:lastPrinted>2026-01-17T20:42:35Z</cp:lastPrinted>
  <dcterms:created xsi:type="dcterms:W3CDTF">2013-07-15T20:26:40Z</dcterms:created>
  <dcterms:modified xsi:type="dcterms:W3CDTF">2026-01-18T12:45:09Z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0x010100EF3705CF02DF8540BC9025A980CBE32D</vt:lpwstr>
  </property>
</Properties>
</file>