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6" r:id="rId6"/>
    <p:sldId id="393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05D17-D2A1-4011-8D1A-CD6C01D1D550}" v="12" dt="2026-01-31T23:23:36.1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6" autoAdjust="0"/>
  </p:normalViewPr>
  <p:slideViewPr>
    <p:cSldViewPr snapToGrid="0" showGuides="1">
      <p:cViewPr varScale="1">
        <p:scale>
          <a:sx n="43" d="100"/>
          <a:sy n="43" d="100"/>
        </p:scale>
        <p:origin x="1073" y="3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custSel addSld delSld modSld">
      <pc:chgData name="Bill Heath" userId="e5502471a9019beb" providerId="LiveId" clId="{813D262F-908F-4E50-9894-E380FCA4CA07}" dt="2026-02-01T00:47:31.150" v="1716" actId="20577"/>
      <pc:docMkLst>
        <pc:docMk/>
      </pc:docMkLst>
      <pc:sldChg chg="modSp add mod">
        <pc:chgData name="Bill Heath" userId="e5502471a9019beb" providerId="LiveId" clId="{813D262F-908F-4E50-9894-E380FCA4CA07}" dt="2026-01-31T23:00:43.330" v="951" actId="20577"/>
        <pc:sldMkLst>
          <pc:docMk/>
          <pc:sldMk cId="522827454" sldId="382"/>
        </pc:sldMkLst>
        <pc:spChg chg="mod">
          <ac:chgData name="Bill Heath" userId="e5502471a9019beb" providerId="LiveId" clId="{813D262F-908F-4E50-9894-E380FCA4CA07}" dt="2026-01-31T23:00:43.330" v="951" actId="20577"/>
          <ac:spMkLst>
            <pc:docMk/>
            <pc:sldMk cId="522827454" sldId="382"/>
            <ac:spMk id="7" creationId="{DF900E41-422E-AFD3-6E17-5BA9E42030B1}"/>
          </ac:spMkLst>
        </pc:spChg>
      </pc:sldChg>
      <pc:sldChg chg="modSp mod">
        <pc:chgData name="Bill Heath" userId="e5502471a9019beb" providerId="LiveId" clId="{813D262F-908F-4E50-9894-E380FCA4CA07}" dt="2026-01-31T23:01:46.285" v="953" actId="20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1-24T20:40:41.088" v="12" actId="654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1-31T23:01:46.285" v="953" actId="20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1-31T23:24:32.772" v="1244" actId="20577"/>
        <pc:sldMkLst>
          <pc:docMk/>
          <pc:sldMk cId="4273682000" sldId="393"/>
        </pc:sldMkLst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3" creationId="{70AC8CE9-5612-D28F-A404-894476068CBF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4" creationId="{961FE0C7-9BAA-2A30-34C3-A5938C0A818E}"/>
          </ac:spMkLst>
        </pc:spChg>
        <pc:spChg chg="add del">
          <ac:chgData name="Bill Heath" userId="e5502471a9019beb" providerId="LiveId" clId="{813D262F-908F-4E50-9894-E380FCA4CA07}" dt="2026-01-31T14:05:22.040" v="288" actId="478"/>
          <ac:spMkLst>
            <pc:docMk/>
            <pc:sldMk cId="4273682000" sldId="393"/>
            <ac:spMk id="4" creationId="{EA9F35D0-F08E-7CB8-1141-2B14A73C3737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7" creationId="{E7931152-946B-B63D-789D-68309229152D}"/>
          </ac:spMkLst>
        </pc:spChg>
        <pc:spChg chg="del mod">
          <ac:chgData name="Bill Heath" userId="e5502471a9019beb" providerId="LiveId" clId="{813D262F-908F-4E50-9894-E380FCA4CA07}" dt="2026-01-31T23:17:07.583" v="1082" actId="478"/>
          <ac:spMkLst>
            <pc:docMk/>
            <pc:sldMk cId="4273682000" sldId="393"/>
            <ac:spMk id="8" creationId="{8D103ACA-B756-C7BF-6775-62E103BD2DEC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0" creationId="{32002A43-8223-2BD4-0296-94E76924CD6E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1" creationId="{8E190BE2-85D0-8262-CD33-229D07F5EC49}"/>
          </ac:spMkLst>
        </pc:spChg>
        <pc:spChg chg="add mod">
          <ac:chgData name="Bill Heath" userId="e5502471a9019beb" providerId="LiveId" clId="{813D262F-908F-4E50-9894-E380FCA4CA07}" dt="2026-01-31T23:19:08.401" v="1172" actId="1035"/>
          <ac:spMkLst>
            <pc:docMk/>
            <pc:sldMk cId="4273682000" sldId="393"/>
            <ac:spMk id="12" creationId="{766FC632-B841-2498-4D54-2BC67FBCDDC4}"/>
          </ac:spMkLst>
        </pc:spChg>
        <pc:spChg chg="add del mod">
          <ac:chgData name="Bill Heath" userId="e5502471a9019beb" providerId="LiveId" clId="{813D262F-908F-4E50-9894-E380FCA4CA07}" dt="2026-01-31T22:56:08.248" v="731" actId="478"/>
          <ac:spMkLst>
            <pc:docMk/>
            <pc:sldMk cId="4273682000" sldId="393"/>
            <ac:spMk id="12" creationId="{779EB49E-DE1E-34F4-462C-F52880052693}"/>
          </ac:spMkLst>
        </pc:spChg>
        <pc:spChg chg="add del mod">
          <ac:chgData name="Bill Heath" userId="e5502471a9019beb" providerId="LiveId" clId="{813D262F-908F-4E50-9894-E380FCA4CA07}" dt="2026-01-31T14:02:12.436" v="279" actId="478"/>
          <ac:spMkLst>
            <pc:docMk/>
            <pc:sldMk cId="4273682000" sldId="393"/>
            <ac:spMk id="12" creationId="{DF42495C-06DF-D873-A151-C8D572B46179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3" creationId="{4CA36477-55BE-75BC-4DBF-82945FAB2C92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4" creationId="{71A31A42-3B17-CB8C-49A7-8F6A84D10C8E}"/>
          </ac:spMkLst>
        </pc:spChg>
        <pc:spChg chg="add mod">
          <ac:chgData name="Bill Heath" userId="e5502471a9019beb" providerId="LiveId" clId="{813D262F-908F-4E50-9894-E380FCA4CA07}" dt="2026-01-31T23:17:56.466" v="1159" actId="1036"/>
          <ac:spMkLst>
            <pc:docMk/>
            <pc:sldMk cId="4273682000" sldId="393"/>
            <ac:spMk id="15" creationId="{84682C47-D88F-4A47-21DB-636A56232767}"/>
          </ac:spMkLst>
        </pc:spChg>
        <pc:spChg chg="mod">
          <ac:chgData name="Bill Heath" userId="e5502471a9019beb" providerId="LiveId" clId="{813D262F-908F-4E50-9894-E380FCA4CA07}" dt="2026-01-31T23:24:32.772" v="1244" actId="20577"/>
          <ac:spMkLst>
            <pc:docMk/>
            <pc:sldMk cId="4273682000" sldId="393"/>
            <ac:spMk id="22" creationId="{C1271CD8-51E3-08D3-8501-4AC15BC914ED}"/>
          </ac:spMkLst>
        </pc:spChg>
        <pc:picChg chg="add mod modCrop">
          <ac:chgData name="Bill Heath" userId="e5502471a9019beb" providerId="LiveId" clId="{813D262F-908F-4E50-9894-E380FCA4CA07}" dt="2026-01-31T23:17:56.466" v="1159" actId="1036"/>
          <ac:picMkLst>
            <pc:docMk/>
            <pc:sldMk cId="4273682000" sldId="393"/>
            <ac:picMk id="5" creationId="{615E655F-E531-0DA5-A8AE-EB550AEB39D9}"/>
          </ac:picMkLst>
        </pc:picChg>
        <pc:picChg chg="del">
          <ac:chgData name="Bill Heath" userId="e5502471a9019beb" providerId="LiveId" clId="{813D262F-908F-4E50-9894-E380FCA4CA07}" dt="2026-01-31T23:17:12.798" v="1083" actId="478"/>
          <ac:picMkLst>
            <pc:docMk/>
            <pc:sldMk cId="4273682000" sldId="393"/>
            <ac:picMk id="6" creationId="{A187FF0C-E781-CD57-D6B5-CE984F04741C}"/>
          </ac:picMkLst>
        </pc:picChg>
        <pc:picChg chg="add mod">
          <ac:chgData name="Bill Heath" userId="e5502471a9019beb" providerId="LiveId" clId="{813D262F-908F-4E50-9894-E380FCA4CA07}" dt="2026-01-31T23:23:36.145" v="1173"/>
          <ac:picMkLst>
            <pc:docMk/>
            <pc:sldMk cId="4273682000" sldId="393"/>
            <ac:picMk id="6" creationId="{E4E96CC3-D0F0-B473-C792-138A571A13C5}"/>
          </ac:picMkLst>
        </pc:picChg>
        <pc:picChg chg="add mod modCrop">
          <ac:chgData name="Bill Heath" userId="e5502471a9019beb" providerId="LiveId" clId="{813D262F-908F-4E50-9894-E380FCA4CA07}" dt="2026-01-31T23:17:56.466" v="1159" actId="1036"/>
          <ac:picMkLst>
            <pc:docMk/>
            <pc:sldMk cId="4273682000" sldId="393"/>
            <ac:picMk id="9" creationId="{6D838322-485B-E2C8-2E63-3DAAD75A6A0C}"/>
          </ac:picMkLst>
        </pc:picChg>
        <pc:picChg chg="del">
          <ac:chgData name="Bill Heath" userId="e5502471a9019beb" providerId="LiveId" clId="{813D262F-908F-4E50-9894-E380FCA4CA07}" dt="2026-01-31T23:16:57.916" v="1081" actId="478"/>
          <ac:picMkLst>
            <pc:docMk/>
            <pc:sldMk cId="4273682000" sldId="393"/>
            <ac:picMk id="16" creationId="{6DA54D57-DA00-8C07-8E9D-C943CAC20C85}"/>
          </ac:picMkLst>
        </pc:picChg>
      </pc:sldChg>
      <pc:sldChg chg="modSp mod">
        <pc:chgData name="Bill Heath" userId="e5502471a9019beb" providerId="LiveId" clId="{813D262F-908F-4E50-9894-E380FCA4CA07}" dt="2026-02-01T00:47:31.150" v="1716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2-01T00:47:31.150" v="1716" actId="20577"/>
          <ac:spMkLst>
            <pc:docMk/>
            <pc:sldMk cId="2017112683" sldId="395"/>
            <ac:spMk id="2" creationId="{E5B3625D-F528-4CA8-924C-1D328F94D205}"/>
          </ac:spMkLst>
        </pc:spChg>
        <pc:picChg chg="mod">
          <ac:chgData name="Bill Heath" userId="e5502471a9019beb" providerId="LiveId" clId="{813D262F-908F-4E50-9894-E380FCA4CA07}" dt="2026-02-01T00:34:32.612" v="1695" actId="1038"/>
          <ac:picMkLst>
            <pc:docMk/>
            <pc:sldMk cId="2017112683" sldId="395"/>
            <ac:picMk id="4" creationId="{BE629133-1241-426F-B22A-5118E02B2A01}"/>
          </ac:picMkLst>
        </pc:picChg>
      </pc:sldChg>
      <pc:sldChg chg="modSp del mod">
        <pc:chgData name="Bill Heath" userId="e5502471a9019beb" providerId="LiveId" clId="{813D262F-908F-4E50-9894-E380FCA4CA07}" dt="2026-01-31T14:04:21.816" v="286" actId="47"/>
        <pc:sldMkLst>
          <pc:docMk/>
          <pc:sldMk cId="3659898907" sldId="39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62A7B-AD0E-68DB-03FD-6AD1C910F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3FC0E4-BCD3-AC17-87E1-7D0FC00A82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2CFDB1-14CC-4171-E1E9-99A91FDFF2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F40D7A-4D5D-3024-E0BD-8B05A0D6D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9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Feb 1,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14.  The Persistent Widow (Luke 18:1-8)</a:t>
            </a:r>
          </a:p>
          <a:p>
            <a:r>
              <a:rPr lang="en-US" sz="2400" dirty="0"/>
              <a:t>15.</a:t>
            </a:r>
          </a:p>
          <a:p>
            <a:r>
              <a:rPr lang="en-US" sz="2400" dirty="0"/>
              <a:t>16.</a:t>
            </a:r>
          </a:p>
          <a:p>
            <a:r>
              <a:rPr lang="en-US" sz="2400" dirty="0"/>
              <a:t>17.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A85764-C03E-29A4-4603-F0B065ABA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2E7A2D4-A00D-4D7B-7745-B256E5623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8A3AED-B524-9E8C-52B8-AD5E12248DC7}"/>
              </a:ext>
            </a:extLst>
          </p:cNvPr>
          <p:cNvSpPr txBox="1"/>
          <p:nvPr/>
        </p:nvSpPr>
        <p:spPr>
          <a:xfrm>
            <a:off x="2744232" y="363834"/>
            <a:ext cx="6344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Parables are Secrets (Luke 8:10)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E3C21-CCD9-948D-169B-865199DDF8C8}"/>
              </a:ext>
            </a:extLst>
          </p:cNvPr>
          <p:cNvSpPr txBox="1"/>
          <p:nvPr/>
        </p:nvSpPr>
        <p:spPr>
          <a:xfrm>
            <a:off x="1707774" y="1454179"/>
            <a:ext cx="8417859" cy="52320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solidFill>
                  <a:schemeClr val="bg1"/>
                </a:solidFill>
              </a:rPr>
              <a:t>Luke 14:1-17:10</a:t>
            </a:r>
            <a:r>
              <a:rPr lang="en-US" sz="2800" dirty="0">
                <a:solidFill>
                  <a:schemeClr val="bg1"/>
                </a:solidFill>
              </a:rPr>
              <a:t> Connecting Jesus’ 6 parables in 1 day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FFD603-F6E3-AADE-4052-18FB2B6551BF}"/>
              </a:ext>
            </a:extLst>
          </p:cNvPr>
          <p:cNvSpPr txBox="1"/>
          <p:nvPr/>
        </p:nvSpPr>
        <p:spPr>
          <a:xfrm>
            <a:off x="109846" y="2590850"/>
            <a:ext cx="120821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   </a:t>
            </a:r>
            <a:r>
              <a:rPr lang="en-US" sz="2800" u="sng" dirty="0">
                <a:solidFill>
                  <a:schemeClr val="bg1"/>
                </a:solidFill>
              </a:rPr>
              <a:t>Parable</a:t>
            </a:r>
            <a:r>
              <a:rPr lang="en-US" sz="2800" dirty="0">
                <a:solidFill>
                  <a:schemeClr val="bg1"/>
                </a:solidFill>
              </a:rPr>
              <a:t>				</a:t>
            </a:r>
            <a:r>
              <a:rPr lang="en-US" sz="2800" u="sng" dirty="0">
                <a:solidFill>
                  <a:schemeClr val="bg1"/>
                </a:solidFill>
              </a:rPr>
              <a:t>Secret	</a:t>
            </a:r>
            <a:r>
              <a:rPr lang="en-US" sz="2800" dirty="0">
                <a:solidFill>
                  <a:schemeClr val="bg1"/>
                </a:solidFill>
              </a:rPr>
              <a:t>			</a:t>
            </a:r>
            <a:r>
              <a:rPr lang="en-US" sz="2800" u="sng" dirty="0">
                <a:solidFill>
                  <a:schemeClr val="bg1"/>
                </a:solidFill>
              </a:rPr>
              <a:t>Truth</a:t>
            </a:r>
            <a:r>
              <a:rPr lang="en-US" sz="2800" dirty="0">
                <a:solidFill>
                  <a:schemeClr val="bg1"/>
                </a:solidFill>
              </a:rPr>
              <a:t>	  </a:t>
            </a:r>
          </a:p>
          <a:p>
            <a:pPr marL="457200" indent="-457200">
              <a:buAutoNum type="arabicPeriod"/>
            </a:pPr>
            <a:r>
              <a:rPr lang="en-US" sz="2800" dirty="0">
                <a:solidFill>
                  <a:schemeClr val="bg1"/>
                </a:solidFill>
              </a:rPr>
              <a:t>  Wedding Supper		Future w/Christ  		Promise &amp; Comfort</a:t>
            </a:r>
          </a:p>
          <a:p>
            <a:pPr marL="457200" indent="-457200">
              <a:buAutoNum type="arabicPeriod"/>
            </a:pP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2-4  Lost &amp; Found			Find the Lost	  	Seek or Wait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sz="2800" dirty="0">
                <a:solidFill>
                  <a:schemeClr val="bg1"/>
                </a:solidFill>
              </a:rPr>
              <a:t>  Prodigal Steward		Love God or $	 	Trust w/God’s resources</a:t>
            </a:r>
          </a:p>
          <a:p>
            <a:pPr marL="457200" indent="-457200">
              <a:buAutoNum type="arabicPeriod" startAt="5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sz="2800" dirty="0">
                <a:solidFill>
                  <a:schemeClr val="bg1"/>
                </a:solidFill>
              </a:rPr>
              <a:t>  Rich Man &amp; Lazarus		Two Destinies	 	Hell or Heaven</a:t>
            </a:r>
          </a:p>
        </p:txBody>
      </p:sp>
    </p:spTree>
    <p:extLst>
      <p:ext uri="{BB962C8B-B14F-4D97-AF65-F5344CB8AC3E}">
        <p14:creationId xmlns:p14="http://schemas.microsoft.com/office/powerpoint/2010/main" val="69632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271CD8-51E3-08D3-8501-4AC15BC914ED}"/>
              </a:ext>
            </a:extLst>
          </p:cNvPr>
          <p:cNvSpPr txBox="1"/>
          <p:nvPr/>
        </p:nvSpPr>
        <p:spPr>
          <a:xfrm>
            <a:off x="174333" y="1628408"/>
            <a:ext cx="11843334" cy="64633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>
                <a:solidFill>
                  <a:schemeClr val="bg1"/>
                </a:solidFill>
              </a:rPr>
              <a:t>Luke 14:1-17:10</a:t>
            </a:r>
            <a:r>
              <a:rPr lang="en-US" sz="2000" b="1" dirty="0">
                <a:solidFill>
                  <a:schemeClr val="bg1"/>
                </a:solidFill>
              </a:rPr>
              <a:t> Connecting Jesus’ 6 parables in 1 day (read in 15-20 minutes)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(Last 4</a:t>
            </a:r>
            <a:r>
              <a:rPr lang="en-US" sz="1600" b="1" baseline="30000" dirty="0">
                <a:solidFill>
                  <a:schemeClr val="bg1"/>
                </a:solidFill>
              </a:rPr>
              <a:t>th</a:t>
            </a:r>
            <a:r>
              <a:rPr lang="en-US" sz="1600" b="1" dirty="0">
                <a:solidFill>
                  <a:schemeClr val="bg1"/>
                </a:solidFill>
              </a:rPr>
              <a:t> trip to Passover at Jerusalem,  the only time Jesus eats at a Pharisee’s home, the last miracle on a Sabbath day)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5E655F-E531-0DA5-A8AE-EB550AEB39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4512"/>
          <a:stretch>
            <a:fillRect/>
          </a:stretch>
        </p:blipFill>
        <p:spPr>
          <a:xfrm>
            <a:off x="0" y="2843270"/>
            <a:ext cx="5883008" cy="698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838322-485B-E2C8-2E63-3DAAD75A6A0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62999"/>
          <a:stretch>
            <a:fillRect/>
          </a:stretch>
        </p:blipFill>
        <p:spPr>
          <a:xfrm>
            <a:off x="5906756" y="2815555"/>
            <a:ext cx="6300853" cy="7281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931152-946B-B63D-789D-68309229152D}"/>
              </a:ext>
            </a:extLst>
          </p:cNvPr>
          <p:cNvSpPr txBox="1"/>
          <p:nvPr/>
        </p:nvSpPr>
        <p:spPr>
          <a:xfrm>
            <a:off x="63124" y="4201637"/>
            <a:ext cx="120657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Future w/Christ           Find the Lost                Resource </a:t>
            </a:r>
            <a:r>
              <a:rPr lang="en-US" sz="2400" dirty="0" err="1">
                <a:solidFill>
                  <a:schemeClr val="bg1"/>
                </a:solidFill>
              </a:rPr>
              <a:t>Mgmt</a:t>
            </a:r>
            <a:r>
              <a:rPr lang="en-US" sz="2400" dirty="0">
                <a:solidFill>
                  <a:schemeClr val="bg1"/>
                </a:solidFill>
              </a:rPr>
              <a:t>                      Two Destinies</a:t>
            </a:r>
          </a:p>
          <a:p>
            <a:r>
              <a:rPr lang="en-US" dirty="0">
                <a:solidFill>
                  <a:schemeClr val="bg1"/>
                </a:solidFill>
              </a:rPr>
              <a:t> (1 </a:t>
            </a:r>
            <a:r>
              <a:rPr lang="en-US">
                <a:solidFill>
                  <a:schemeClr val="bg1"/>
                </a:solidFill>
              </a:rPr>
              <a:t>Cor 1:1-9)                             </a:t>
            </a:r>
            <a:r>
              <a:rPr lang="en-US" dirty="0">
                <a:solidFill>
                  <a:schemeClr val="bg1"/>
                </a:solidFill>
              </a:rPr>
              <a:t>(1 Cor 1:18)                             (1 Cor 2:7, 4:1-2)      	              (1 Cor 6:9-11 hell or heaven) 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Setup  14:1-6 		 Man seeks 15:1:7	    </a:t>
            </a:r>
            <a:r>
              <a:rPr lang="en-US" sz="2400" b="1" dirty="0">
                <a:solidFill>
                  <a:schemeClr val="bg1"/>
                </a:solidFill>
              </a:rPr>
              <a:t>Stewardship 16:1-13</a:t>
            </a:r>
            <a:r>
              <a:rPr lang="en-US" sz="2400" dirty="0">
                <a:solidFill>
                  <a:schemeClr val="bg1"/>
                </a:solidFill>
              </a:rPr>
              <a:t>	   </a:t>
            </a:r>
            <a:r>
              <a:rPr lang="en-US" sz="2400" b="1" dirty="0">
                <a:solidFill>
                  <a:schemeClr val="bg1"/>
                </a:solidFill>
              </a:rPr>
              <a:t>Destiny 16:19-31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Meal  14:7-24	</a:t>
            </a:r>
            <a:r>
              <a:rPr lang="en-US" sz="2400" dirty="0">
                <a:solidFill>
                  <a:schemeClr val="bg1"/>
                </a:solidFill>
              </a:rPr>
              <a:t> Woman seeks 15:8-10    Pharisees 16:14-18		   Application 17:1-10</a:t>
            </a:r>
          </a:p>
          <a:p>
            <a:r>
              <a:rPr lang="en-US" sz="2400" dirty="0">
                <a:solidFill>
                  <a:schemeClr val="bg1"/>
                </a:solidFill>
              </a:rPr>
              <a:t>Discipleship 14:25-35  </a:t>
            </a:r>
            <a:r>
              <a:rPr lang="en-US" sz="2400" b="1" dirty="0">
                <a:solidFill>
                  <a:schemeClr val="bg1"/>
                </a:solidFill>
              </a:rPr>
              <a:t>Father waits 15:11-32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   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70AC8CE9-5612-D28F-A404-894476068CBF}"/>
              </a:ext>
            </a:extLst>
          </p:cNvPr>
          <p:cNvSpPr/>
          <p:nvPr/>
        </p:nvSpPr>
        <p:spPr>
          <a:xfrm rot="16200000">
            <a:off x="2350013" y="4073595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961FE0C7-9BAA-2A30-34C3-A5938C0A818E}"/>
              </a:ext>
            </a:extLst>
          </p:cNvPr>
          <p:cNvSpPr/>
          <p:nvPr/>
        </p:nvSpPr>
        <p:spPr>
          <a:xfrm>
            <a:off x="3931906" y="3550631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32002A43-8223-2BD4-0296-94E76924CD6E}"/>
              </a:ext>
            </a:extLst>
          </p:cNvPr>
          <p:cNvSpPr/>
          <p:nvPr/>
        </p:nvSpPr>
        <p:spPr>
          <a:xfrm>
            <a:off x="6946900" y="3541620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8E190BE2-85D0-8262-CD33-229D07F5EC49}"/>
              </a:ext>
            </a:extLst>
          </p:cNvPr>
          <p:cNvSpPr/>
          <p:nvPr/>
        </p:nvSpPr>
        <p:spPr>
          <a:xfrm>
            <a:off x="10411968" y="3544356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CA36477-55BE-75BC-4DBF-82945FAB2C92}"/>
              </a:ext>
            </a:extLst>
          </p:cNvPr>
          <p:cNvSpPr/>
          <p:nvPr/>
        </p:nvSpPr>
        <p:spPr>
          <a:xfrm rot="16200000">
            <a:off x="8807843" y="4127756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71A31A42-3B17-CB8C-49A7-8F6A84D10C8E}"/>
              </a:ext>
            </a:extLst>
          </p:cNvPr>
          <p:cNvSpPr/>
          <p:nvPr/>
        </p:nvSpPr>
        <p:spPr>
          <a:xfrm rot="16200000">
            <a:off x="5215317" y="4105538"/>
            <a:ext cx="484632" cy="6983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4682C47-D88F-4A47-21DB-636A56232767}"/>
              </a:ext>
            </a:extLst>
          </p:cNvPr>
          <p:cNvSpPr/>
          <p:nvPr/>
        </p:nvSpPr>
        <p:spPr>
          <a:xfrm>
            <a:off x="1146514" y="3562803"/>
            <a:ext cx="484632" cy="69835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6FC632-B841-2498-4D54-2BC67FBCDDC4}"/>
              </a:ext>
            </a:extLst>
          </p:cNvPr>
          <p:cNvSpPr txBox="1"/>
          <p:nvPr/>
        </p:nvSpPr>
        <p:spPr>
          <a:xfrm>
            <a:off x="1814931" y="25316"/>
            <a:ext cx="89911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Parables are Secrets (Luke 8:10)</a:t>
            </a:r>
          </a:p>
          <a:p>
            <a:r>
              <a:rPr lang="en-US" sz="1600" b="1" dirty="0">
                <a:solidFill>
                  <a:schemeClr val="bg1"/>
                </a:solidFill>
              </a:rPr>
              <a:t>Luke 8:9-10 (KJV) </a:t>
            </a:r>
            <a:r>
              <a:rPr lang="en-US" sz="1600" dirty="0">
                <a:solidFill>
                  <a:schemeClr val="bg1"/>
                </a:solidFill>
              </a:rPr>
              <a:t>And his disciples asked him, saying, What might this parable be? </a:t>
            </a:r>
          </a:p>
          <a:p>
            <a:r>
              <a:rPr lang="en-US" sz="1600" dirty="0">
                <a:solidFill>
                  <a:schemeClr val="bg1"/>
                </a:solidFill>
              </a:rPr>
              <a:t>And he said, Unto you it is given to know the mysteries of the kingdom of God: but to others in parables; </a:t>
            </a:r>
          </a:p>
          <a:p>
            <a:r>
              <a:rPr lang="en-US" sz="1600" dirty="0">
                <a:solidFill>
                  <a:schemeClr val="bg1"/>
                </a:solidFill>
              </a:rPr>
              <a:t>that seeing they might not see, and hearing they might not understand.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E96CC3-D0F0-B473-C792-138A571A13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5AECD7-6056-B59C-A562-224A3D900524}"/>
              </a:ext>
            </a:extLst>
          </p:cNvPr>
          <p:cNvSpPr txBox="1"/>
          <p:nvPr/>
        </p:nvSpPr>
        <p:spPr>
          <a:xfrm>
            <a:off x="1307508" y="235023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BEFC19-F1F8-3D30-C4A3-49D281EFB4C6}"/>
              </a:ext>
            </a:extLst>
          </p:cNvPr>
          <p:cNvSpPr txBox="1"/>
          <p:nvPr/>
        </p:nvSpPr>
        <p:spPr>
          <a:xfrm>
            <a:off x="10529908" y="238581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25BFFA-DBCF-94EF-76A5-F418DEFF2FA7}"/>
              </a:ext>
            </a:extLst>
          </p:cNvPr>
          <p:cNvSpPr txBox="1"/>
          <p:nvPr/>
        </p:nvSpPr>
        <p:spPr>
          <a:xfrm>
            <a:off x="6958863" y="242818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DFE274-39F8-EDEB-F3E3-3067C35D9788}"/>
              </a:ext>
            </a:extLst>
          </p:cNvPr>
          <p:cNvSpPr txBox="1"/>
          <p:nvPr/>
        </p:nvSpPr>
        <p:spPr>
          <a:xfrm>
            <a:off x="3996930" y="2435681"/>
            <a:ext cx="62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2-4</a:t>
            </a:r>
          </a:p>
        </p:txBody>
      </p:sp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</a:t>
            </a: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, Daniel (12),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(22),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f98cc253-feff-40fd-b75e-dde241986d3d"/>
    <ds:schemaRef ds:uri="http://schemas.openxmlformats.org/package/2006/metadata/core-properties"/>
    <ds:schemaRef ds:uri="7ea62328-f9cb-43bf-99db-6009b3f2bb1b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11000</TotalTime>
  <Words>686</Words>
  <Application>Microsoft Office PowerPoint</Application>
  <PresentationFormat>Widescreen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28</cp:revision>
  <cp:lastPrinted>2026-02-01T11:54:49Z</cp:lastPrinted>
  <dcterms:created xsi:type="dcterms:W3CDTF">2013-07-15T20:26:40Z</dcterms:created>
  <dcterms:modified xsi:type="dcterms:W3CDTF">2026-02-01T11:55:30Z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