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0"/>
  </p:notesMasterIdLst>
  <p:sldIdLst>
    <p:sldId id="391" r:id="rId5"/>
    <p:sldId id="397" r:id="rId6"/>
    <p:sldId id="398" r:id="rId7"/>
    <p:sldId id="400" r:id="rId8"/>
    <p:sldId id="395" r:id="rId9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AC85B4-E204-4268-98C2-92449DB62661}" v="10" dt="2026-03-15T18:55:11.3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719" autoAdjust="0"/>
  </p:normalViewPr>
  <p:slideViewPr>
    <p:cSldViewPr snapToGrid="0" showGuides="1">
      <p:cViewPr varScale="1">
        <p:scale>
          <a:sx n="40" d="100"/>
          <a:sy n="40" d="100"/>
        </p:scale>
        <p:origin x="1186" y="41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">
      <pc:chgData name="Bill Heath" userId="e5502471a9019beb" providerId="LiveId" clId="{813D262F-908F-4E50-9894-E380FCA4CA07}" dt="2026-03-15T19:33:36.547" v="3158" actId="14100"/>
      <pc:docMkLst>
        <pc:docMk/>
      </pc:docMkLst>
      <pc:sldChg chg="modSp mod">
        <pc:chgData name="Bill Heath" userId="e5502471a9019beb" providerId="LiveId" clId="{813D262F-908F-4E50-9894-E380FCA4CA07}" dt="2026-03-12T11:41:19.189" v="213" actId="6549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6-03-08T13:02:20.119" v="2" actId="6549"/>
          <ac:spMkLst>
            <pc:docMk/>
            <pc:sldMk cId="3667287670" sldId="391"/>
            <ac:spMk id="2" creationId="{78ED4D35-0A64-C74A-376D-4AD69E51AFCE}"/>
          </ac:spMkLst>
        </pc:spChg>
        <pc:spChg chg="mod">
          <ac:chgData name="Bill Heath" userId="e5502471a9019beb" providerId="LiveId" clId="{813D262F-908F-4E50-9894-E380FCA4CA07}" dt="2026-03-12T11:41:19.189" v="213" actId="6549"/>
          <ac:spMkLst>
            <pc:docMk/>
            <pc:sldMk cId="3667287670" sldId="391"/>
            <ac:spMk id="5" creationId="{2E06A6C3-916C-2396-307F-06C8C7472114}"/>
          </ac:spMkLst>
        </pc:spChg>
      </pc:sldChg>
      <pc:sldChg chg="modSp mod">
        <pc:chgData name="Bill Heath" userId="e5502471a9019beb" providerId="LiveId" clId="{813D262F-908F-4E50-9894-E380FCA4CA07}" dt="2026-03-08T13:08:22.402" v="125" actId="6549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6-03-08T13:08:22.402" v="125" actId="6549"/>
          <ac:spMkLst>
            <pc:docMk/>
            <pc:sldMk cId="2017112683" sldId="395"/>
            <ac:spMk id="2" creationId="{E5B3625D-F528-4CA8-924C-1D328F94D205}"/>
          </ac:spMkLst>
        </pc:spChg>
      </pc:sldChg>
      <pc:sldChg chg="addSp delSp modSp mod">
        <pc:chgData name="Bill Heath" userId="e5502471a9019beb" providerId="LiveId" clId="{813D262F-908F-4E50-9894-E380FCA4CA07}" dt="2026-03-15T18:10:52.832" v="3116" actId="1038"/>
        <pc:sldMkLst>
          <pc:docMk/>
          <pc:sldMk cId="523304880" sldId="397"/>
        </pc:sldMkLst>
        <pc:spChg chg="mod">
          <ac:chgData name="Bill Heath" userId="e5502471a9019beb" providerId="LiveId" clId="{813D262F-908F-4E50-9894-E380FCA4CA07}" dt="2026-03-08T13:06:06.300" v="60" actId="1076"/>
          <ac:spMkLst>
            <pc:docMk/>
            <pc:sldMk cId="523304880" sldId="397"/>
            <ac:spMk id="7" creationId="{CDB4ECB2-A949-0F24-1300-0FF224564859}"/>
          </ac:spMkLst>
        </pc:spChg>
        <pc:spChg chg="mod">
          <ac:chgData name="Bill Heath" userId="e5502471a9019beb" providerId="LiveId" clId="{813D262F-908F-4E50-9894-E380FCA4CA07}" dt="2026-03-08T13:04:15.735" v="12" actId="1076"/>
          <ac:spMkLst>
            <pc:docMk/>
            <pc:sldMk cId="523304880" sldId="397"/>
            <ac:spMk id="8" creationId="{8D103ACA-B756-C7BF-6775-62E103BD2DEC}"/>
          </ac:spMkLst>
        </pc:spChg>
        <pc:spChg chg="add mod">
          <ac:chgData name="Bill Heath" userId="e5502471a9019beb" providerId="LiveId" clId="{813D262F-908F-4E50-9894-E380FCA4CA07}" dt="2026-03-14T21:02:34.473" v="2123" actId="20577"/>
          <ac:spMkLst>
            <pc:docMk/>
            <pc:sldMk cId="523304880" sldId="397"/>
            <ac:spMk id="9" creationId="{06ED1496-D858-6C8A-614C-B8580BFCF05B}"/>
          </ac:spMkLst>
        </pc:spChg>
        <pc:spChg chg="mod">
          <ac:chgData name="Bill Heath" userId="e5502471a9019beb" providerId="LiveId" clId="{813D262F-908F-4E50-9894-E380FCA4CA07}" dt="2026-03-15T18:10:52.832" v="3116" actId="1038"/>
          <ac:spMkLst>
            <pc:docMk/>
            <pc:sldMk cId="523304880" sldId="397"/>
            <ac:spMk id="10" creationId="{2283BDC9-E4CB-765C-CD13-26B5C46D13A4}"/>
          </ac:spMkLst>
        </pc:spChg>
        <pc:spChg chg="add mod">
          <ac:chgData name="Bill Heath" userId="e5502471a9019beb" providerId="LiveId" clId="{813D262F-908F-4E50-9894-E380FCA4CA07}" dt="2026-03-14T20:53:31.206" v="2056" actId="6549"/>
          <ac:spMkLst>
            <pc:docMk/>
            <pc:sldMk cId="523304880" sldId="397"/>
            <ac:spMk id="11" creationId="{8F5ED670-882E-7918-DAAC-983A21599F6C}"/>
          </ac:spMkLst>
        </pc:spChg>
        <pc:spChg chg="mod">
          <ac:chgData name="Bill Heath" userId="e5502471a9019beb" providerId="LiveId" clId="{813D262F-908F-4E50-9894-E380FCA4CA07}" dt="2026-03-13T21:38:33.218" v="1704" actId="14100"/>
          <ac:spMkLst>
            <pc:docMk/>
            <pc:sldMk cId="523304880" sldId="397"/>
            <ac:spMk id="14" creationId="{C43280E1-18A6-CA72-1A9E-22A7FA844BC0}"/>
          </ac:spMkLst>
        </pc:spChg>
        <pc:spChg chg="mod">
          <ac:chgData name="Bill Heath" userId="e5502471a9019beb" providerId="LiveId" clId="{813D262F-908F-4E50-9894-E380FCA4CA07}" dt="2026-03-15T18:10:26.646" v="3107" actId="1038"/>
          <ac:spMkLst>
            <pc:docMk/>
            <pc:sldMk cId="523304880" sldId="397"/>
            <ac:spMk id="15" creationId="{0D3CC18E-339A-8378-C981-0584708C1D05}"/>
          </ac:spMkLst>
        </pc:spChg>
        <pc:picChg chg="mod">
          <ac:chgData name="Bill Heath" userId="e5502471a9019beb" providerId="LiveId" clId="{813D262F-908F-4E50-9894-E380FCA4CA07}" dt="2026-03-08T13:06:20.951" v="61" actId="14100"/>
          <ac:picMkLst>
            <pc:docMk/>
            <pc:sldMk cId="523304880" sldId="397"/>
            <ac:picMk id="5" creationId="{7D10C4C0-EC13-1527-FB81-D9A9F9606798}"/>
          </ac:picMkLst>
        </pc:picChg>
        <pc:picChg chg="add mod">
          <ac:chgData name="Bill Heath" userId="e5502471a9019beb" providerId="LiveId" clId="{813D262F-908F-4E50-9894-E380FCA4CA07}" dt="2026-03-15T18:10:18.364" v="3103" actId="1038"/>
          <ac:picMkLst>
            <pc:docMk/>
            <pc:sldMk cId="523304880" sldId="397"/>
            <ac:picMk id="6" creationId="{219E7622-B2A3-6127-A73C-A1D372657CFB}"/>
          </ac:picMkLst>
        </pc:picChg>
        <pc:picChg chg="add del mod">
          <ac:chgData name="Bill Heath" userId="e5502471a9019beb" providerId="LiveId" clId="{813D262F-908F-4E50-9894-E380FCA4CA07}" dt="2026-03-14T20:59:38.997" v="2094" actId="478"/>
          <ac:picMkLst>
            <pc:docMk/>
            <pc:sldMk cId="523304880" sldId="397"/>
            <ac:picMk id="6" creationId="{FE06EB4E-B8C0-C8F9-5711-BB192DC4A5E9}"/>
          </ac:picMkLst>
        </pc:picChg>
        <pc:picChg chg="add del mod">
          <ac:chgData name="Bill Heath" userId="e5502471a9019beb" providerId="LiveId" clId="{813D262F-908F-4E50-9894-E380FCA4CA07}" dt="2026-03-14T21:01:58.351" v="2112" actId="478"/>
          <ac:picMkLst>
            <pc:docMk/>
            <pc:sldMk cId="523304880" sldId="397"/>
            <ac:picMk id="13" creationId="{CC575501-33D9-F68C-2A8B-C41B8140F261}"/>
          </ac:picMkLst>
        </pc:picChg>
        <pc:picChg chg="add mod">
          <ac:chgData name="Bill Heath" userId="e5502471a9019beb" providerId="LiveId" clId="{813D262F-908F-4E50-9894-E380FCA4CA07}" dt="2026-03-14T21:02:08.604" v="2114" actId="14100"/>
          <ac:picMkLst>
            <pc:docMk/>
            <pc:sldMk cId="523304880" sldId="397"/>
            <ac:picMk id="17" creationId="{EA34FA5B-F369-9797-D55D-69A819315ACC}"/>
          </ac:picMkLst>
        </pc:picChg>
        <pc:picChg chg="add del mod">
          <ac:chgData name="Bill Heath" userId="e5502471a9019beb" providerId="LiveId" clId="{813D262F-908F-4E50-9894-E380FCA4CA07}" dt="2026-03-15T18:10:02.884" v="3087" actId="478"/>
          <ac:picMkLst>
            <pc:docMk/>
            <pc:sldMk cId="523304880" sldId="397"/>
            <ac:picMk id="20" creationId="{A540BF68-B8E8-ACD5-1010-AFEEF9D0F428}"/>
          </ac:picMkLst>
        </pc:picChg>
        <pc:picChg chg="add del mod">
          <ac:chgData name="Bill Heath" userId="e5502471a9019beb" providerId="LiveId" clId="{813D262F-908F-4E50-9894-E380FCA4CA07}" dt="2026-03-14T20:49:45.433" v="1848" actId="478"/>
          <ac:picMkLst>
            <pc:docMk/>
            <pc:sldMk cId="523304880" sldId="397"/>
            <ac:picMk id="22" creationId="{E3C226E2-D8D3-1ACD-E074-EA3E32BAE6D7}"/>
          </ac:picMkLst>
        </pc:picChg>
      </pc:sldChg>
      <pc:sldChg chg="addSp delSp modSp mod">
        <pc:chgData name="Bill Heath" userId="e5502471a9019beb" providerId="LiveId" clId="{813D262F-908F-4E50-9894-E380FCA4CA07}" dt="2026-03-15T19:33:06.178" v="3123" actId="1076"/>
        <pc:sldMkLst>
          <pc:docMk/>
          <pc:sldMk cId="3659898907" sldId="398"/>
        </pc:sldMkLst>
        <pc:graphicFrameChg chg="mod modGraphic">
          <ac:chgData name="Bill Heath" userId="e5502471a9019beb" providerId="LiveId" clId="{813D262F-908F-4E50-9894-E380FCA4CA07}" dt="2026-03-15T12:05:48.551" v="3048" actId="6549"/>
          <ac:graphicFrameMkLst>
            <pc:docMk/>
            <pc:sldMk cId="3659898907" sldId="398"/>
            <ac:graphicFrameMk id="2" creationId="{ABD50328-F40B-28C2-454F-A707C2071F6C}"/>
          </ac:graphicFrameMkLst>
        </pc:graphicFrameChg>
        <pc:picChg chg="add del mod">
          <ac:chgData name="Bill Heath" userId="e5502471a9019beb" providerId="LiveId" clId="{813D262F-908F-4E50-9894-E380FCA4CA07}" dt="2026-03-14T22:52:13.066" v="2209" actId="478"/>
          <ac:picMkLst>
            <pc:docMk/>
            <pc:sldMk cId="3659898907" sldId="398"/>
            <ac:picMk id="5" creationId="{40B0013E-699A-0C32-0853-ED33492742FC}"/>
          </ac:picMkLst>
        </pc:picChg>
        <pc:picChg chg="add del mod">
          <ac:chgData name="Bill Heath" userId="e5502471a9019beb" providerId="LiveId" clId="{813D262F-908F-4E50-9894-E380FCA4CA07}" dt="2026-03-15T11:14:21.636" v="2891" actId="478"/>
          <ac:picMkLst>
            <pc:docMk/>
            <pc:sldMk cId="3659898907" sldId="398"/>
            <ac:picMk id="5" creationId="{9C202D4E-3A5E-E59A-5593-39F143A74136}"/>
          </ac:picMkLst>
        </pc:picChg>
        <pc:picChg chg="add mod">
          <ac:chgData name="Bill Heath" userId="e5502471a9019beb" providerId="LiveId" clId="{813D262F-908F-4E50-9894-E380FCA4CA07}" dt="2026-03-15T19:33:06.178" v="3123" actId="1076"/>
          <ac:picMkLst>
            <pc:docMk/>
            <pc:sldMk cId="3659898907" sldId="398"/>
            <ac:picMk id="5" creationId="{C7914654-E1E8-28AC-A415-A938F3702568}"/>
          </ac:picMkLst>
        </pc:picChg>
        <pc:picChg chg="add del mod">
          <ac:chgData name="Bill Heath" userId="e5502471a9019beb" providerId="LiveId" clId="{813D262F-908F-4E50-9894-E380FCA4CA07}" dt="2026-03-15T19:33:00.929" v="3122" actId="478"/>
          <ac:picMkLst>
            <pc:docMk/>
            <pc:sldMk cId="3659898907" sldId="398"/>
            <ac:picMk id="7" creationId="{216EE923-C74A-C761-F0DD-623FCACA1173}"/>
          </ac:picMkLst>
        </pc:picChg>
        <pc:picChg chg="add del mod">
          <ac:chgData name="Bill Heath" userId="e5502471a9019beb" providerId="LiveId" clId="{813D262F-908F-4E50-9894-E380FCA4CA07}" dt="2026-03-14T22:53:13.089" v="2214" actId="478"/>
          <ac:picMkLst>
            <pc:docMk/>
            <pc:sldMk cId="3659898907" sldId="398"/>
            <ac:picMk id="7" creationId="{3614B02F-4DA0-7140-ED94-24B13537E070}"/>
          </ac:picMkLst>
        </pc:picChg>
        <pc:picChg chg="add del mod">
          <ac:chgData name="Bill Heath" userId="e5502471a9019beb" providerId="LiveId" clId="{813D262F-908F-4E50-9894-E380FCA4CA07}" dt="2026-03-14T23:08:54.936" v="2337" actId="478"/>
          <ac:picMkLst>
            <pc:docMk/>
            <pc:sldMk cId="3659898907" sldId="398"/>
            <ac:picMk id="9" creationId="{DEE2CA76-CA65-AD79-1ECF-5F3BB8E17A63}"/>
          </ac:picMkLst>
        </pc:picChg>
        <pc:picChg chg="add del mod">
          <ac:chgData name="Bill Heath" userId="e5502471a9019beb" providerId="LiveId" clId="{813D262F-908F-4E50-9894-E380FCA4CA07}" dt="2026-03-15T11:08:45.691" v="2824" actId="478"/>
          <ac:picMkLst>
            <pc:docMk/>
            <pc:sldMk cId="3659898907" sldId="398"/>
            <ac:picMk id="11" creationId="{2AC183C1-9292-715D-A486-6100516C45B3}"/>
          </ac:picMkLst>
        </pc:picChg>
      </pc:sldChg>
      <pc:sldChg chg="modSp add del mod">
        <pc:chgData name="Bill Heath" userId="e5502471a9019beb" providerId="LiveId" clId="{813D262F-908F-4E50-9894-E380FCA4CA07}" dt="2026-03-15T18:55:17.180" v="3118" actId="47"/>
        <pc:sldMkLst>
          <pc:docMk/>
          <pc:sldMk cId="3573774540" sldId="399"/>
        </pc:sldMkLst>
        <pc:graphicFrameChg chg="modGraphic">
          <ac:chgData name="Bill Heath" userId="e5502471a9019beb" providerId="LiveId" clId="{813D262F-908F-4E50-9894-E380FCA4CA07}" dt="2026-03-15T12:07:07.666" v="3085" actId="20577"/>
          <ac:graphicFrameMkLst>
            <pc:docMk/>
            <pc:sldMk cId="3573774540" sldId="399"/>
            <ac:graphicFrameMk id="2" creationId="{A0F4320E-1D02-78CC-CB4E-870F5CCE3090}"/>
          </ac:graphicFrameMkLst>
        </pc:graphicFrameChg>
      </pc:sldChg>
      <pc:sldChg chg="addSp delSp modSp add mod">
        <pc:chgData name="Bill Heath" userId="e5502471a9019beb" providerId="LiveId" clId="{813D262F-908F-4E50-9894-E380FCA4CA07}" dt="2026-03-15T19:33:36.547" v="3158" actId="14100"/>
        <pc:sldMkLst>
          <pc:docMk/>
          <pc:sldMk cId="3142581403" sldId="400"/>
        </pc:sldMkLst>
        <pc:graphicFrameChg chg="modGraphic">
          <ac:chgData name="Bill Heath" userId="e5502471a9019beb" providerId="LiveId" clId="{813D262F-908F-4E50-9894-E380FCA4CA07}" dt="2026-03-15T19:05:43.520" v="3120" actId="20577"/>
          <ac:graphicFrameMkLst>
            <pc:docMk/>
            <pc:sldMk cId="3142581403" sldId="400"/>
            <ac:graphicFrameMk id="2" creationId="{A0F4320E-1D02-78CC-CB4E-870F5CCE3090}"/>
          </ac:graphicFrameMkLst>
        </pc:graphicFrameChg>
        <pc:picChg chg="add mod">
          <ac:chgData name="Bill Heath" userId="e5502471a9019beb" providerId="LiveId" clId="{813D262F-908F-4E50-9894-E380FCA4CA07}" dt="2026-03-15T19:33:36.547" v="3158" actId="14100"/>
          <ac:picMkLst>
            <pc:docMk/>
            <pc:sldMk cId="3142581403" sldId="400"/>
            <ac:picMk id="5" creationId="{AFCEECF1-2F27-C11C-3F0C-C20AEB790D95}"/>
          </ac:picMkLst>
        </pc:picChg>
        <pc:picChg chg="del">
          <ac:chgData name="Bill Heath" userId="e5502471a9019beb" providerId="LiveId" clId="{813D262F-908F-4E50-9894-E380FCA4CA07}" dt="2026-03-15T19:33:16.274" v="3125" actId="478"/>
          <ac:picMkLst>
            <pc:docMk/>
            <pc:sldMk cId="3142581403" sldId="400"/>
            <ac:picMk id="7" creationId="{F3C33A89-D8A5-CB75-B68E-FBE60A452C5B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2ECC3-D299-31DF-6D3F-6450F7861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9E10AA-5222-F9BF-B8C3-9EFC0DC8B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14AEF4-B043-5EBD-7BCC-D3F8CD4B79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D417F-BF40-E777-B8DA-19060C965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70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8D65D-F919-38BC-6659-3A4AA9153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B55CC2-1172-2CE3-D58B-B656C75D39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4B59D2-B180-0B05-2921-DEC0A9B0E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59ADC-DE47-FAC3-902F-59F1940A17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82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Mar 15, 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/>
              <a:t>14.  The Widow’s Persistent Prayers (Luke 18:1- 8)</a:t>
            </a:r>
          </a:p>
          <a:p>
            <a:r>
              <a:rPr lang="en-US" sz="2400" dirty="0"/>
              <a:t>15.  The Pharisee &amp; the Publican (Luke 18:9-14)</a:t>
            </a:r>
          </a:p>
          <a:p>
            <a:r>
              <a:rPr lang="en-US" sz="2400" dirty="0"/>
              <a:t>16.  Ten Pounds to Ten Servants (Luke 19:11-27)</a:t>
            </a:r>
          </a:p>
          <a:p>
            <a:r>
              <a:rPr lang="en-US" sz="2400" dirty="0"/>
              <a:t>17.  Words then Actions of Two Sons (Mt 21:28-32</a:t>
            </a:r>
            <a:r>
              <a:rPr lang="en-US" sz="2400" dirty="0">
                <a:solidFill>
                  <a:schemeClr val="bg1"/>
                </a:solidFill>
              </a:rPr>
              <a:t>)</a:t>
            </a:r>
          </a:p>
          <a:p>
            <a:r>
              <a:rPr lang="en-US" sz="2400" dirty="0"/>
              <a:t>18.  Servants in God’s Vineyard (Mt 21:33-46)</a:t>
            </a:r>
          </a:p>
          <a:p>
            <a:r>
              <a:rPr lang="en-US" sz="2400" dirty="0"/>
              <a:t>19.  </a:t>
            </a:r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The King’s Wedding Feast </a:t>
            </a:r>
            <a:r>
              <a:rPr lang="en-US" sz="2400" dirty="0"/>
              <a:t>(Matthew  22:1-14)</a:t>
            </a:r>
          </a:p>
          <a:p>
            <a:r>
              <a:rPr lang="en-US" sz="2400" dirty="0"/>
              <a:t>20.  The Withered Fig Tree (Matthew 24:32-35)</a:t>
            </a:r>
          </a:p>
          <a:p>
            <a:r>
              <a:rPr lang="en-US" sz="2400" dirty="0"/>
              <a:t>21.  Ten Virgins &amp; Talents (Matthew 25:1-30)</a:t>
            </a:r>
          </a:p>
          <a:p>
            <a:r>
              <a:rPr lang="en-US" sz="2400" dirty="0"/>
              <a:t>22.  I AM the Gatekeeper (John 10:1-10)</a:t>
            </a:r>
          </a:p>
          <a:p>
            <a:r>
              <a:rPr lang="en-US" sz="2400" dirty="0"/>
              <a:t>23.  Mysteries Revealed in the Parables of Jesus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159381" y="5738054"/>
            <a:ext cx="1192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 parable is a temporary earthly story with an eternal heavenly truth.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83BDC9-E4CB-765C-CD13-26B5C46D13A4}"/>
              </a:ext>
            </a:extLst>
          </p:cNvPr>
          <p:cNvSpPr txBox="1"/>
          <p:nvPr/>
        </p:nvSpPr>
        <p:spPr>
          <a:xfrm>
            <a:off x="3362663" y="1374170"/>
            <a:ext cx="2775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Last Sunday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40B510-811F-BDE4-30AF-D219E6561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37" y="6434514"/>
            <a:ext cx="11929856" cy="3708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10C4C0-EC13-1527-FB81-D9A9F96067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3381" y="121177"/>
            <a:ext cx="9445237" cy="82215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D3CC18E-339A-8378-C981-0584708C1D05}"/>
              </a:ext>
            </a:extLst>
          </p:cNvPr>
          <p:cNvSpPr txBox="1"/>
          <p:nvPr/>
        </p:nvSpPr>
        <p:spPr>
          <a:xfrm>
            <a:off x="6948464" y="1375803"/>
            <a:ext cx="1574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Today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3280E1-18A6-CA72-1A9E-22A7FA844BC0}"/>
              </a:ext>
            </a:extLst>
          </p:cNvPr>
          <p:cNvSpPr txBox="1"/>
          <p:nvPr/>
        </p:nvSpPr>
        <p:spPr>
          <a:xfrm>
            <a:off x="150124" y="4363547"/>
            <a:ext cx="88028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t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hen 3 more parables to His disciples on the Mount of Olives (Matthew 24:1-26:5)</a:t>
            </a:r>
            <a:endParaRPr lang="en-US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B4ECB2-A949-0F24-1300-0FF224564859}"/>
              </a:ext>
            </a:extLst>
          </p:cNvPr>
          <p:cNvSpPr txBox="1"/>
          <p:nvPr/>
        </p:nvSpPr>
        <p:spPr>
          <a:xfrm>
            <a:off x="706350" y="5107320"/>
            <a:ext cx="107792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Next Sunday:  The Withered Fig Tree, Matthew 24:32-35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ED1496-D858-6C8A-614C-B8580BFCF05B}"/>
              </a:ext>
            </a:extLst>
          </p:cNvPr>
          <p:cNvSpPr txBox="1"/>
          <p:nvPr/>
        </p:nvSpPr>
        <p:spPr>
          <a:xfrm>
            <a:off x="9416752" y="1366604"/>
            <a:ext cx="256733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ame event, </a:t>
            </a:r>
          </a:p>
          <a:p>
            <a:pPr algn="ctr"/>
            <a:r>
              <a:rPr lang="en-US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earlier, and from a </a:t>
            </a:r>
          </a:p>
          <a:p>
            <a:pPr algn="ctr"/>
            <a:r>
              <a:rPr lang="en-US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different p</a:t>
            </a: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erspective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5ED670-882E-7918-DAAC-983A21599F6C}"/>
              </a:ext>
            </a:extLst>
          </p:cNvPr>
          <p:cNvSpPr txBox="1"/>
          <p:nvPr/>
        </p:nvSpPr>
        <p:spPr>
          <a:xfrm>
            <a:off x="9416752" y="4294655"/>
            <a:ext cx="25134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part of communion </a:t>
            </a:r>
            <a:endParaRPr lang="en-US" sz="16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A34FA5B-F369-9797-D55D-69A819315A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9047" y="2380527"/>
            <a:ext cx="2691739" cy="191412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19E7622-B2A3-6127-A73C-A1D372657C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2012" y="2056589"/>
            <a:ext cx="9001112" cy="224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0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9548B-B350-63A8-CC8B-320FAE57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50328-F40B-28C2-454F-A707C2071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729739"/>
              </p:ext>
            </p:extLst>
          </p:nvPr>
        </p:nvGraphicFramePr>
        <p:xfrm>
          <a:off x="-13648" y="34290"/>
          <a:ext cx="12192000" cy="67894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66928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625072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2715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The King’s Wedding Feast, MT 22:1-14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518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1.  The King’s Son Marriage  22:1-2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(God &gt; Christ – Bride)</a:t>
                      </a:r>
                    </a:p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44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2.  Old Testament    22:3-8 </a:t>
                      </a:r>
                    </a:p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44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3.  New Testament  22:9-14</a:t>
                      </a:r>
                      <a:endParaRPr kumimoji="0" lang="en-US" sz="2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Action:  Daily Readiness for the Wedding Feast in 2026</a:t>
                      </a:r>
                      <a:endParaRPr kumimoji="0" lang="en-US" sz="2400" b="1" i="0" u="sng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430C84AD-6EBB-FF66-0ACD-0AB4D02B80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914654-E1E8-28AC-A415-A938F3702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3723" y="906235"/>
            <a:ext cx="5464629" cy="504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89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569A1-69D2-FD05-8102-29C1BADE9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0F4320E-1D02-78CC-CB4E-870F5CCE3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268232"/>
              </p:ext>
            </p:extLst>
          </p:nvPr>
        </p:nvGraphicFramePr>
        <p:xfrm>
          <a:off x="0" y="0"/>
          <a:ext cx="12192000" cy="68910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66928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625072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62715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Parable:  The King’s Wedding Feast, MT 22:1-14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5189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Context:  Matthew 21:18-23:39.  Withered fig tree  21:18-22.  Jesus’ authority challenged 21:23-27.   Parable 1:  Words then actions of 2 sons 21:28-32.  Parable 2:  Servants in God’s Vineyard 21:33-46.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8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King’s Son Marriage  22:1-2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(God&gt;Christ-Bride, Ephesians 5:22-33)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Old Testament   22:3-8 </a:t>
                      </a:r>
                      <a:r>
                        <a:rPr kumimoji="0" lang="en-US" sz="4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(Genesis 4 to Acts 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(Law, prophets, Mt 9:14-15, John 3:29, 9:14-15, 14:2-3)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New Testament  22:9-14 </a:t>
                      </a:r>
                      <a:r>
                        <a:rPr kumimoji="0" lang="en-US" sz="4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(Acts 2 to Rev 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4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(John 14:2-3, 1 Thes 5:2, Revelation 21:2, 21:9, 22:16-21)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Context:  Matthew 22:15-22 Herodians, the Emperor’s tax.  22:23-33 Sadducees, no resurrection.  22:34-41 Pharisees, the law of Moses.   22:42-46 Jesus is the cornerstone.    23:1-35 Eight woes to the scribes and Pharisees (hypocrites 8x, fools 2x, blind 4x, whited tomb stones - beautiful outward but full of dead bones, outward appear righteous – within full of hypocrisy and iniquity, serpents, generation of vipers, damnation of hell.  23:36-39 Jesus’ last words to this generation, “O Jerusalem, Jerusalem …”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5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8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Action:  Daily Readiness for the Wedding Feast in 2026</a:t>
                      </a:r>
                      <a:endParaRPr kumimoji="0" lang="en-US" sz="2400" b="1" i="0" u="sng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B4269E60-6747-D371-C61A-7D6346FCDE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CEECF1-2F27-C11C-3F0C-C20AEB790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4677" y="1399834"/>
            <a:ext cx="3864318" cy="3567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81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832640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(2019 - 2026)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Ecclesiastes, Daniel (12), 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(30),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11/prophets-Jonah, Micah,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Isaiah, Nahum, Habakkuk, Zephaniah, Jeremiah, Ezekiel,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(36), various (40)</a:t>
            </a: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05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2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Feb 28 to April 3, 2026 (44-day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05347" y="36666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207C0E-3C9C-45D4-8479-63E71002B4C9}">
  <ds:schemaRefs>
    <ds:schemaRef ds:uri="http://schemas.microsoft.com/office/infopath/2007/PartnerControls"/>
    <ds:schemaRef ds:uri="7ea62328-f9cb-43bf-99db-6009b3f2bb1b"/>
    <ds:schemaRef ds:uri="http://schemas.microsoft.com/office/2006/metadata/properties"/>
    <ds:schemaRef ds:uri="f98cc253-feff-40fd-b75e-dde241986d3d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19238</TotalTime>
  <Words>804</Words>
  <Application>Microsoft Office PowerPoint</Application>
  <PresentationFormat>Widescreen</PresentationFormat>
  <Paragraphs>98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Heath</dc:creator>
  <cp:lastModifiedBy>Bill Heath</cp:lastModifiedBy>
  <cp:revision>68</cp:revision>
  <cp:lastPrinted>2026-03-15T12:22:26Z</cp:lastPrinted>
  <dcterms:created xsi:type="dcterms:W3CDTF">2013-07-15T20:26:40Z</dcterms:created>
  <dcterms:modified xsi:type="dcterms:W3CDTF">2026-03-15T19:33:43Z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