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7"/>
  </p:notesMasterIdLst>
  <p:sldIdLst>
    <p:sldId id="376" r:id="rId2"/>
    <p:sldId id="382" r:id="rId3"/>
    <p:sldId id="383" r:id="rId4"/>
    <p:sldId id="379" r:id="rId5"/>
    <p:sldId id="381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9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8576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51A55-303F-4D54-AB99-832332D3BB8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0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Nov 6, 2024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799" y="121920"/>
            <a:ext cx="5476241" cy="119407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Biblical characters (Hebrews 11:1-3, 6, 39-40)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093" y="1594617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2" y="160528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72692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3:11-15, </a:t>
            </a:r>
          </a:p>
          <a:p>
            <a:r>
              <a:rPr lang="en-US" sz="2000" dirty="0"/>
              <a:t>Philippians 4:5, 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222469" y="4366261"/>
            <a:ext cx="2788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905760" y="1451055"/>
            <a:ext cx="6871573" cy="53245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#1 – Abel’s Faith &amp; Innocent Blood (Heb 11:4, Gen 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 – Walking with God &amp; with Enoch (Heb 11:5-6, Gen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#3 – Secure on the Ark with Noah (Heb 11:7, Gen 6-11)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#4a – Faith with Abraham (Heb 11:8-19, Gen 12-23)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#4b – Faith with Sarah (Heb 11:11-12, 1 Peter 3:6)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#4c – OT &amp; NT Strangers &amp; Pilgrims (Heb 11:13-16, 1 Pe 2:11)</a:t>
            </a:r>
            <a:endParaRPr lang="en-US" sz="2000" dirty="0">
              <a:solidFill>
                <a:schemeClr val="bg1"/>
              </a:solidFill>
              <a:highlight>
                <a:srgbClr val="FFFF00"/>
              </a:highlight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#5 –  Faith &amp; Laughter with Isaac (Heb 11:17-19, Gen 18-24</a:t>
            </a:r>
            <a:r>
              <a:rPr lang="en-US" sz="2000" dirty="0">
                <a:solidFill>
                  <a:schemeClr val="bg1"/>
                </a:solidFill>
                <a:latin typeface="Gill Sans MT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#6 –  Faith with Jacob/Israel (Heb 11:20-21, Gen 25-36)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#7 –  Faith with Joseph beyond Death (Heb 11:22, Gen 37- 50)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#8 –  Faith with Moses the Deliverer (Heb 11:23-29, Exo-Deu)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Gill Sans MT"/>
              </a:rPr>
              <a:t>#9 –  A Battleplan for Victory with Joshua (Heb 11:30, Joshua </a:t>
            </a:r>
            <a:r>
              <a:rPr lang="en-US" sz="2000" dirty="0">
                <a:solidFill>
                  <a:schemeClr val="bg1"/>
                </a:solidFill>
                <a:latin typeface="Gill Sans MT"/>
              </a:rPr>
              <a:t>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#10 – Faith then Works with Rahab (Heb 11:31, Joshua 2, 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#11 – Faith with the Judges (Heb 11:32, Judges)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#12 – Faith with David (Heb 11:32, 2 Samuel, 1 Chr)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#13 – Faith with Samuel (Heb 11:32, 1 Samuel)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#14 – Faith with the Prophets (Heb 11:32-38, Is-Malachi)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#15 – Faith for All (Heb 11:39-40, Old Testament saints)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E77A1-450D-4D8A-51C1-7EB2369AB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AADC1D1A-0D85-CFBA-6D0A-A18A48B5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" y="579120"/>
            <a:ext cx="12092306" cy="56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1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3F04F-E873-7539-1EAB-96883496B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3E887E-97B3-8CC0-26DF-21FF5772E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84" y="1959428"/>
            <a:ext cx="5391021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2E90D3C-2827-64C8-FE03-4C41667ED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3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318C74-0FBC-DA1A-B297-66372CB20C0D}"/>
              </a:ext>
            </a:extLst>
          </p:cNvPr>
          <p:cNvSpPr txBox="1"/>
          <p:nvPr/>
        </p:nvSpPr>
        <p:spPr>
          <a:xfrm>
            <a:off x="167639" y="44067"/>
            <a:ext cx="11856722" cy="666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latin typeface="Gill Sans MT"/>
              </a:rPr>
              <a:t>	        </a:t>
            </a:r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Faith then Works with Rahab (Hebrews 11:31)</a:t>
            </a:r>
          </a:p>
          <a:p>
            <a:pPr algn="ctr"/>
            <a:endParaRPr lang="en-US" sz="1000" dirty="0">
              <a:solidFill>
                <a:schemeClr val="bg1"/>
              </a:solidFill>
              <a:highlight>
                <a:srgbClr val="FFFF00"/>
              </a:highlight>
              <a:latin typeface="Gill Sans MT"/>
            </a:endParaRPr>
          </a:p>
          <a:p>
            <a:pPr algn="ctr"/>
            <a:endParaRPr lang="en-US" sz="1000" dirty="0">
              <a:solidFill>
                <a:schemeClr val="bg1"/>
              </a:solidFill>
              <a:highlight>
                <a:srgbClr val="FFFF00"/>
              </a:highlight>
              <a:latin typeface="Gill Sans MT"/>
            </a:endParaRPr>
          </a:p>
          <a:p>
            <a:r>
              <a:rPr lang="en-US" sz="2400" b="1" dirty="0"/>
              <a:t>Text:   Heb 11:31</a:t>
            </a:r>
            <a:r>
              <a:rPr lang="en-US" sz="2400" dirty="0"/>
              <a:t> </a:t>
            </a:r>
            <a:r>
              <a:rPr lang="en-US" sz="2400" b="1" dirty="0"/>
              <a:t>By faith </a:t>
            </a:r>
            <a:r>
              <a:rPr lang="en-US" sz="2400" dirty="0"/>
              <a:t>the harlot Rahab </a:t>
            </a:r>
            <a:r>
              <a:rPr lang="en-US" sz="2400" b="1" dirty="0"/>
              <a:t>perished not with them that believed not</a:t>
            </a:r>
            <a:r>
              <a:rPr lang="en-US" sz="2400" dirty="0"/>
              <a:t>, </a:t>
            </a:r>
          </a:p>
          <a:p>
            <a:r>
              <a:rPr lang="en-US" sz="2400" dirty="0"/>
              <a:t>           (Rev 21:7-8 fearful &amp; unbelieving) when she had </a:t>
            </a:r>
            <a:r>
              <a:rPr lang="en-US" sz="2400" b="1" dirty="0"/>
              <a:t>received the spies with peace</a:t>
            </a:r>
          </a:p>
          <a:p>
            <a:r>
              <a:rPr lang="en-US" sz="2400" dirty="0"/>
              <a:t>           </a:t>
            </a:r>
            <a:r>
              <a:rPr lang="en-US" sz="2400" i="1" dirty="0"/>
              <a:t>(W1-2:1b peace, like Luke 10:6 when Jesus sent out the 70 witnesses)</a:t>
            </a:r>
          </a:p>
          <a:p>
            <a:endParaRPr lang="en-US" sz="1200" dirty="0"/>
          </a:p>
          <a:p>
            <a:r>
              <a:rPr lang="en-US" sz="2400" dirty="0"/>
              <a:t>Joshua 2 (God’s preparation and timing in Rahab’s faith followed by works)</a:t>
            </a:r>
          </a:p>
          <a:p>
            <a:endParaRPr lang="en-US" sz="1200" dirty="0"/>
          </a:p>
          <a:p>
            <a:r>
              <a:rPr lang="en-US" sz="2400" dirty="0"/>
              <a:t>1-11	Rahab’s </a:t>
            </a:r>
            <a:r>
              <a:rPr lang="en-US" sz="2400" b="1" u="sng" dirty="0"/>
              <a:t>courage</a:t>
            </a:r>
            <a:r>
              <a:rPr lang="en-US" sz="2400" dirty="0"/>
              <a:t> to hide the spies &amp; deceive the king’s men (W2-2:4 &amp; Joshua 6:17b)</a:t>
            </a:r>
          </a:p>
          <a:p>
            <a:r>
              <a:rPr lang="en-US" sz="1200" dirty="0"/>
              <a:t>                      W3 – vs 6-11 hid them in the stalks of flax.  W4 – told spies the fear of all Jericho.</a:t>
            </a:r>
          </a:p>
          <a:p>
            <a:endParaRPr lang="en-US" sz="1200" dirty="0"/>
          </a:p>
          <a:p>
            <a:r>
              <a:rPr lang="en-US" sz="2400" dirty="0"/>
              <a:t>12-24	Rahab’s </a:t>
            </a:r>
            <a:r>
              <a:rPr lang="en-US" sz="2400" b="1" u="sng" dirty="0"/>
              <a:t>covenant</a:t>
            </a:r>
            <a:r>
              <a:rPr lang="en-US" sz="2400" b="1" dirty="0"/>
              <a:t> </a:t>
            </a:r>
            <a:r>
              <a:rPr lang="en-US" sz="2400" dirty="0"/>
              <a:t>with the two spies  (2:12-14, 17-24 &amp; Joshua 6:22)</a:t>
            </a:r>
          </a:p>
          <a:p>
            <a:r>
              <a:rPr lang="en-US" sz="1200" dirty="0"/>
              <a:t>	W4 – 2: 15, let them down by a cord.  W5 – 2:16,  Advised to go the opposite direction to the mountain for 3 days.  </a:t>
            </a:r>
          </a:p>
          <a:p>
            <a:endParaRPr lang="en-US" sz="1200" dirty="0"/>
          </a:p>
          <a:p>
            <a:r>
              <a:rPr lang="en-US" sz="2400" dirty="0"/>
              <a:t>Joshua 6:23 &amp; 25  Rahab’s </a:t>
            </a:r>
            <a:r>
              <a:rPr lang="en-US" sz="2400" b="1" u="sng" dirty="0"/>
              <a:t>continuance</a:t>
            </a:r>
            <a:r>
              <a:rPr lang="en-US" sz="2400" dirty="0"/>
              <a:t> with God’s people  </a:t>
            </a:r>
            <a:endParaRPr lang="en-US" sz="1600" dirty="0"/>
          </a:p>
          <a:p>
            <a:r>
              <a:rPr lang="en-US" sz="1200" dirty="0"/>
              <a:t>                     23 left them outside the camp of Israel,  25 dwell in Israel because she hid the two spies</a:t>
            </a:r>
          </a:p>
          <a:p>
            <a:endParaRPr lang="en-US" sz="1200" dirty="0"/>
          </a:p>
          <a:p>
            <a:r>
              <a:rPr lang="en-US" sz="2400" dirty="0"/>
              <a:t>Matthew 1:5  Rahab marries Salmon &gt;father of Boaz &gt;great-great grandfather of David &gt;Mary</a:t>
            </a:r>
          </a:p>
          <a:p>
            <a:endParaRPr lang="en-US" sz="1200" dirty="0"/>
          </a:p>
          <a:p>
            <a:r>
              <a:rPr lang="en-US" sz="2400" dirty="0"/>
              <a:t>James 2:25 -26  Likewise also was not Rahab the harlot </a:t>
            </a:r>
            <a:r>
              <a:rPr lang="en-US" sz="2400" b="1" dirty="0"/>
              <a:t>justified by works, when she had received the messengers, and had sent [</a:t>
            </a:r>
            <a:r>
              <a:rPr lang="en-US" sz="2400" b="1" i="1" dirty="0"/>
              <a:t>them</a:t>
            </a:r>
            <a:r>
              <a:rPr lang="en-US" sz="2400" b="1" dirty="0"/>
              <a:t>] out another way?  </a:t>
            </a:r>
            <a:r>
              <a:rPr lang="en-US" sz="2400" dirty="0"/>
              <a:t>For as the body without the spirit is dead, so </a:t>
            </a:r>
            <a:r>
              <a:rPr lang="en-US" sz="2400" b="1" u="sng" dirty="0"/>
              <a:t>faith without works is dead</a:t>
            </a:r>
            <a:r>
              <a:rPr lang="en-US" sz="2400" b="1" dirty="0"/>
              <a:t> </a:t>
            </a:r>
            <a:r>
              <a:rPr lang="en-US" sz="2400" dirty="0"/>
              <a:t>also. </a:t>
            </a:r>
          </a:p>
          <a:p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252448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98B8B0-573C-43DD-85FE-31433D570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370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070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82ADA4-95ED-BF5F-42E4-964909F2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932" y="3415957"/>
            <a:ext cx="3557586" cy="29646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829EBD-CEA4-365B-32D5-1EA5E6CDA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" y="804085"/>
            <a:ext cx="3910674" cy="2199754"/>
          </a:xfrm>
          <a:prstGeom prst="rect">
            <a:avLst/>
          </a:prstGeom>
        </p:spPr>
      </p:pic>
      <p:pic>
        <p:nvPicPr>
          <p:cNvPr id="1026" name="Picture 2" descr="Image result for Rahab in Joshua 2">
            <a:extLst>
              <a:ext uri="{FF2B5EF4-FFF2-40B4-BE49-F238E27FC236}">
                <a16:creationId xmlns:a16="http://schemas.microsoft.com/office/drawing/2014/main" id="{8DEB2F4B-E8E5-4259-4819-441C57CF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40" y="817569"/>
            <a:ext cx="3742522" cy="21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4B0990-D7D4-E001-C324-0D414ADB5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167" y="-39929"/>
            <a:ext cx="8151058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15C72A-EE87-66D4-A891-02C3447482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844" y="780000"/>
            <a:ext cx="4114800" cy="2257425"/>
          </a:xfrm>
          <a:prstGeom prst="rect">
            <a:avLst/>
          </a:prstGeom>
        </p:spPr>
      </p:pic>
      <p:pic>
        <p:nvPicPr>
          <p:cNvPr id="1028" name="Picture 4" descr="Image result for Rahab in Joshua 2">
            <a:extLst>
              <a:ext uri="{FF2B5EF4-FFF2-40B4-BE49-F238E27FC236}">
                <a16:creationId xmlns:a16="http://schemas.microsoft.com/office/drawing/2014/main" id="{61BB7323-A00C-01F8-0A2A-B08C4CB4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" y="3429000"/>
            <a:ext cx="3624236" cy="29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ahab in Joshua 2 map with Jericho, mountain ai nebo">
            <a:extLst>
              <a:ext uri="{FF2B5EF4-FFF2-40B4-BE49-F238E27FC236}">
                <a16:creationId xmlns:a16="http://schemas.microsoft.com/office/drawing/2014/main" id="{1D1B7BC8-043E-EFD2-B3ED-088681A6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30" y="3429000"/>
            <a:ext cx="45243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069B5C-4751-2A2E-ECF1-34778A9808BD}"/>
              </a:ext>
            </a:extLst>
          </p:cNvPr>
          <p:cNvSpPr txBox="1"/>
          <p:nvPr/>
        </p:nvSpPr>
        <p:spPr>
          <a:xfrm>
            <a:off x="3797730" y="5960831"/>
            <a:ext cx="5787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Joshua 4:19 Israel crossed the Jordan </a:t>
            </a:r>
          </a:p>
          <a:p>
            <a:r>
              <a:rPr lang="en-US" dirty="0"/>
              <a:t>on the tenth day of the first month.  </a:t>
            </a:r>
          </a:p>
          <a:p>
            <a:r>
              <a:rPr lang="en-US" dirty="0"/>
              <a:t>The 14</a:t>
            </a:r>
            <a:r>
              <a:rPr lang="en-US" baseline="30000" dirty="0"/>
              <a:t>th</a:t>
            </a:r>
            <a:r>
              <a:rPr lang="en-US" dirty="0"/>
              <a:t> day is Passover in spring when the river is flooding.</a:t>
            </a:r>
          </a:p>
        </p:txBody>
      </p:sp>
    </p:spTree>
    <p:extLst>
      <p:ext uri="{BB962C8B-B14F-4D97-AF65-F5344CB8AC3E}">
        <p14:creationId xmlns:p14="http://schemas.microsoft.com/office/powerpoint/2010/main" val="36238182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64177</TotalTime>
  <Words>665</Words>
  <Application>Microsoft Office PowerPoint</Application>
  <PresentationFormat>Widescreen</PresentationFormat>
  <Paragraphs>62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Gill Sans MT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1494</cp:revision>
  <cp:lastPrinted>2024-11-06T22:32:47Z</cp:lastPrinted>
  <dcterms:created xsi:type="dcterms:W3CDTF">2013-07-15T20:26:40Z</dcterms:created>
  <dcterms:modified xsi:type="dcterms:W3CDTF">2024-11-06T22:33:00Z</dcterms:modified>
</cp:coreProperties>
</file>