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sldx" ContentType="application/vnd.openxmlformats-officedocument.presentationml.slide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1"/>
  </p:notesMasterIdLst>
  <p:sldIdLst>
    <p:sldId id="372" r:id="rId5"/>
    <p:sldId id="382" r:id="rId6"/>
    <p:sldId id="384" r:id="rId7"/>
    <p:sldId id="386" r:id="rId8"/>
    <p:sldId id="383" r:id="rId9"/>
    <p:sldId id="380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B477F-9452-1C77-5F68-64F0E676D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170FCF-CC92-78AD-C7FF-8658566CE2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E71C4C-20E7-65B4-8998-E510E6F5E1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922A5-9F7E-F6DA-9267-E42012C8A7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6029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F3371-5C9B-094F-E0C4-96631947E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C86EF8-EE18-E290-7759-BE4F39D4F8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F29BD0-5AAA-7509-79CE-A6E045725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2CE35-D90D-7473-9F59-BA7AAFFC6A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859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4/6/2025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4/6/2025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Slide.sldx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40640" y="-20636"/>
            <a:ext cx="1161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Fellowship Church,  Apr 6, 2025                                                   			   	     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35474" y="1419514"/>
            <a:ext cx="6629400" cy="5078313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The Second Letter of Peter,  Last Things to Remember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1.  FEED MY LAMBS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Climbing the Stairway “into” Heaven </a:t>
            </a:r>
            <a:r>
              <a:rPr lang="en-US" dirty="0">
                <a:ea typeface="Cambria Math" panose="02040503050406030204" pitchFamily="18" charset="0"/>
              </a:rPr>
              <a:t>(2 Peter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2.  PROTECT MY SHEEP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False Teachers in the Church </a:t>
            </a:r>
            <a:r>
              <a:rPr lang="en-US" dirty="0">
                <a:ea typeface="Cambria Math" panose="02040503050406030204" pitchFamily="18" charset="0"/>
              </a:rPr>
              <a:t>(2 Peter 2)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r>
              <a:rPr lang="en-US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3.  GUIDE MY SHEEP </a:t>
            </a:r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(2 Peter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I have fought a good fight,  I have finished [my] course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4.   THE GREAT SHEPHERD OF THE SHEEP </a:t>
            </a:r>
            <a:r>
              <a:rPr lang="en-US" dirty="0">
                <a:ea typeface="Cambria Math" panose="02040503050406030204" pitchFamily="18" charset="0"/>
              </a:rPr>
              <a:t>(Hebrews 13:20)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Thoughts on Jesus, Peter, Paul, and John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bg1"/>
              </a:solidFill>
              <a:ea typeface="Cambria Math" panose="02040503050406030204" pitchFamily="18" charset="0"/>
            </a:endParaRPr>
          </a:p>
          <a:p>
            <a:endParaRPr lang="en-US" dirty="0">
              <a:solidFill>
                <a:schemeClr val="bg1"/>
              </a:solidFill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76BD25-E366-23E4-6725-05795D44A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CC2E5AC-C4EC-9E18-499F-3CE205B7F5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010579"/>
              </p:ext>
            </p:extLst>
          </p:nvPr>
        </p:nvGraphicFramePr>
        <p:xfrm>
          <a:off x="1570383" y="51207"/>
          <a:ext cx="91884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" r:id="rId3" imgW="10522998" imgH="7852804" progId="PowerPoint.Slide.12">
                  <p:embed/>
                </p:oleObj>
              </mc:Choice>
              <mc:Fallback>
                <p:oleObj name="Slide" r:id="rId3" imgW="10522998" imgH="7852804" progId="PowerPoint.Slid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0383" y="51207"/>
                        <a:ext cx="91884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4031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55BD2C-F3DD-30DB-FDD2-996D753A1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205" y="-32660"/>
            <a:ext cx="8863589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89BB73B-D1A2-0FE7-96B5-957F7129EF50}"/>
              </a:ext>
            </a:extLst>
          </p:cNvPr>
          <p:cNvSpPr txBox="1"/>
          <p:nvPr/>
        </p:nvSpPr>
        <p:spPr>
          <a:xfrm>
            <a:off x="3209573" y="890405"/>
            <a:ext cx="6017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B.  2 Peter 2:  Protect &amp; Warn the Sheep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Information for the Church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3581FC-2E9C-C182-16BE-E21D8F9DB36D}"/>
              </a:ext>
            </a:extLst>
          </p:cNvPr>
          <p:cNvSpPr txBox="1"/>
          <p:nvPr/>
        </p:nvSpPr>
        <p:spPr>
          <a:xfrm>
            <a:off x="3609521" y="5146706"/>
            <a:ext cx="53867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C.  Jude:  Protect &amp; Warn the Sheep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Action by the local church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B5B045-BA75-35C3-679A-8DC551FA9662}"/>
              </a:ext>
            </a:extLst>
          </p:cNvPr>
          <p:cNvSpPr txBox="1"/>
          <p:nvPr/>
        </p:nvSpPr>
        <p:spPr>
          <a:xfrm>
            <a:off x="1959425" y="-56655"/>
            <a:ext cx="81969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A.  2 Timothy 3: 1-9, 10-17:  Protect &amp; Warn the Sheep 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Action by the local church Pastor</a:t>
            </a:r>
          </a:p>
        </p:txBody>
      </p:sp>
    </p:spTree>
    <p:extLst>
      <p:ext uri="{BB962C8B-B14F-4D97-AF65-F5344CB8AC3E}">
        <p14:creationId xmlns:p14="http://schemas.microsoft.com/office/powerpoint/2010/main" val="1511196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2F1D052-F2F9-E174-9AE9-BE55F201AC14}"/>
              </a:ext>
            </a:extLst>
          </p:cNvPr>
          <p:cNvSpPr txBox="1"/>
          <p:nvPr/>
        </p:nvSpPr>
        <p:spPr>
          <a:xfrm>
            <a:off x="195943" y="97976"/>
            <a:ext cx="1184365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The Shepherd and the Sheep</a:t>
            </a:r>
          </a:p>
          <a:p>
            <a:pPr algn="ctr"/>
            <a:endParaRPr lang="en-US" sz="1200" b="1" dirty="0"/>
          </a:p>
          <a:p>
            <a:r>
              <a:rPr lang="en-US" sz="3200" b="1" dirty="0"/>
              <a:t>John 10:1-21  Jesus is the Good Shepherd  </a:t>
            </a:r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3200" b="1" dirty="0"/>
              <a:t>John 21:15-17  Jesus said to Simon Peter </a:t>
            </a:r>
          </a:p>
          <a:p>
            <a:endParaRPr lang="en-US" sz="1200" b="1" dirty="0"/>
          </a:p>
          <a:p>
            <a:r>
              <a:rPr lang="en-US" sz="3200" b="1" dirty="0"/>
              <a:t>Do you love Me?  Do you love Me?  Do you love (friend) Me?</a:t>
            </a:r>
          </a:p>
          <a:p>
            <a:endParaRPr lang="en-US" sz="1200" b="1" dirty="0"/>
          </a:p>
          <a:p>
            <a:r>
              <a:rPr lang="en-US" sz="3200" b="1" dirty="0"/>
              <a:t>Feed My lambs, feed My sheep, feed My sheep</a:t>
            </a:r>
          </a:p>
          <a:p>
            <a:endParaRPr lang="en-US" sz="1200" b="1" dirty="0"/>
          </a:p>
          <a:p>
            <a:r>
              <a:rPr lang="en-US" sz="3200" b="1" dirty="0"/>
              <a:t>2 Peter 1:  Peter FEEDS Jesus’ lambs</a:t>
            </a:r>
          </a:p>
          <a:p>
            <a:endParaRPr lang="en-US" sz="1200" b="1" dirty="0"/>
          </a:p>
          <a:p>
            <a:r>
              <a:rPr lang="en-US" sz="3200" b="1" dirty="0"/>
              <a:t>2 Peter 2:  Peter PROTECTS Jesus’ sheep </a:t>
            </a:r>
          </a:p>
          <a:p>
            <a:endParaRPr lang="en-US" sz="1200" b="1" dirty="0"/>
          </a:p>
          <a:p>
            <a:r>
              <a:rPr lang="en-US" sz="3200" b="1" dirty="0"/>
              <a:t>2 Peter 3:  Peter GUIDES Jesus’ sheep </a:t>
            </a:r>
          </a:p>
          <a:p>
            <a:endParaRPr lang="en-US" sz="1200" b="1" dirty="0"/>
          </a:p>
          <a:p>
            <a:endParaRPr lang="en-US" sz="1200" b="1" dirty="0"/>
          </a:p>
          <a:p>
            <a:r>
              <a:rPr lang="en-US" sz="3200" b="1" dirty="0"/>
              <a:t>Hebrews 13:20 “that great shepherd of the sheep”  </a:t>
            </a:r>
          </a:p>
        </p:txBody>
      </p:sp>
    </p:spTree>
    <p:extLst>
      <p:ext uri="{BB962C8B-B14F-4D97-AF65-F5344CB8AC3E}">
        <p14:creationId xmlns:p14="http://schemas.microsoft.com/office/powerpoint/2010/main" val="168015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10B02-05DF-D873-AA31-F46567E0C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84F1B3-D6C1-6187-5C78-DF0133A07D6E}"/>
              </a:ext>
            </a:extLst>
          </p:cNvPr>
          <p:cNvSpPr txBox="1"/>
          <p:nvPr/>
        </p:nvSpPr>
        <p:spPr>
          <a:xfrm>
            <a:off x="0" y="0"/>
            <a:ext cx="12192000" cy="6924973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2 Peter 3 – Peter GUIDES Jesus’ Sheep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00" dirty="0"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1-2   Review FEED My lambs </a:t>
            </a:r>
            <a:r>
              <a:rPr lang="en-US" sz="2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(holy prophets and apostles, 2 Peter 1)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1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Write, pure minds, remembrance.  Old Testament holy prophets.  New Testament apostles.  /Ephesians 2:20, 4:11/</a:t>
            </a:r>
            <a:endParaRPr lang="en-US" sz="20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20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3-6   Review PROTECT My sheep </a:t>
            </a:r>
            <a:r>
              <a:rPr lang="en-US" sz="2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(last days scoffers, 2 Peter 2)</a:t>
            </a:r>
          </a:p>
          <a:p>
            <a:pPr>
              <a:defRPr/>
            </a:pPr>
            <a:endParaRPr lang="en-US" sz="12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willingly ignorant of the word of God      						   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/Genesis 1, 9/</a:t>
            </a:r>
            <a:endParaRPr lang="en-US" sz="16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b="1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000" b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7-18   GUIDE My sheep </a:t>
            </a:r>
            <a:r>
              <a:rPr lang="en-US" sz="2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(as friends, elder and younger, 1 Peter 5)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7-14  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	</a:t>
            </a: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heavens and earth, Word, fire, judgment					             /Revelation 20-22/</a:t>
            </a:r>
            <a:endParaRPr lang="en-US" sz="16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	long-suffering, come “to” repentance</a:t>
            </a:r>
          </a:p>
          <a:p>
            <a:pPr>
              <a:defRPr/>
            </a:pPr>
            <a:r>
              <a:rPr lang="en-US" sz="16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	all holy conversation and godliness							/Revelation 2-3/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be diligent to be found of Him in peace, without spot and blameless</a:t>
            </a:r>
          </a:p>
          <a:p>
            <a:pPr>
              <a:defRPr/>
            </a:pPr>
            <a:endParaRPr lang="en-US" sz="1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15-16  	Paul’s wisdom, his epistles speaking things hard to understand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The unlearned and unstable wrestle, as with other Scriptures, unto their own destruction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400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17-18  	knowing these things before, beware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	unless ye also, being led away with the error of the wicked, fall from your own </a:t>
            </a:r>
            <a:r>
              <a:rPr lang="en-US" sz="1600" dirty="0" err="1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stedfastness</a:t>
            </a: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latin typeface="Verdana" panose="020B0604030504040204" pitchFamily="34" charset="0"/>
                <a:ea typeface="Cambria Math" panose="02040503050406030204" pitchFamily="18" charset="0"/>
              </a:rPr>
              <a:t>	But grow in the grace and knowledge of our Lord and Savior Jesus Christ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Verdana" panose="020B0604030504040204" pitchFamily="34" charset="0"/>
                <a:ea typeface="Cambria Math" panose="02040503050406030204" pitchFamily="18" charset="0"/>
              </a:rPr>
              <a:t>Next Sunday:  </a:t>
            </a:r>
            <a:r>
              <a:rPr lang="en-US" sz="2000" b="1" dirty="0">
                <a:ea typeface="Cambria Math" panose="02040503050406030204" pitchFamily="18" charset="0"/>
              </a:rPr>
              <a:t>THAT GREAT SHEPHERD OF THE SHEEP </a:t>
            </a:r>
            <a:r>
              <a:rPr lang="en-US" sz="2000" dirty="0">
                <a:ea typeface="Cambria Math" panose="02040503050406030204" pitchFamily="18" charset="0"/>
              </a:rPr>
              <a:t>(Hebrews 13:20)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a typeface="Cambria Math" panose="02040503050406030204" pitchFamily="18" charset="0"/>
              </a:rPr>
              <a:t>		    Thoughts on Jesus, Peter, Paul, and John</a:t>
            </a:r>
            <a:endParaRPr lang="en-US" sz="2000" b="1" dirty="0">
              <a:latin typeface="Verdana" panose="020B060403050404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58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40334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(2020 - 2025)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Philemon, James, 2 Peter (4),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prayer.    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Psalm 66 and 1 Kings 17:8-20:43</a:t>
            </a: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084564" y="1054681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207C0E-3C9C-45D4-8479-63E71002B4C9}">
  <ds:schemaRefs>
    <ds:schemaRef ds:uri="7ea62328-f9cb-43bf-99db-6009b3f2bb1b"/>
    <ds:schemaRef ds:uri="f98cc253-feff-40fd-b75e-dde241986d3d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54723</TotalTime>
  <Words>730</Words>
  <Application>Microsoft Office PowerPoint</Application>
  <PresentationFormat>Widescreen</PresentationFormat>
  <Paragraphs>114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Aharoni</vt:lpstr>
      <vt:lpstr>Arial</vt:lpstr>
      <vt:lpstr>Calibri</vt:lpstr>
      <vt:lpstr>Cambria Math</vt:lpstr>
      <vt:lpstr>Gill Sans MT</vt:lpstr>
      <vt:lpstr>Verdana</vt:lpstr>
      <vt:lpstr>Theme1</vt:lpstr>
      <vt:lpstr>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1566</cp:revision>
  <cp:lastPrinted>2025-04-06T11:23:59Z</cp:lastPrinted>
  <dcterms:created xsi:type="dcterms:W3CDTF">2013-07-15T20:26:40Z</dcterms:created>
  <dcterms:modified xsi:type="dcterms:W3CDTF">2025-04-06T11:24:17Z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