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9" r:id="rId6"/>
    <p:sldId id="390" r:id="rId7"/>
    <p:sldId id="388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51A88-498A-490B-8D10-99DDB6289D52}" v="2" dt="2025-07-12T22:29:38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389864"/>
            <a:ext cx="6400510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Asaph, David’s Chief Musician Seer</a:t>
            </a:r>
          </a:p>
          <a:p>
            <a:pPr algn="l"/>
            <a:endParaRPr lang="en-US" sz="100" dirty="0"/>
          </a:p>
          <a:p>
            <a:pPr algn="l"/>
            <a:r>
              <a:rPr lang="en-US" sz="1600" dirty="0"/>
              <a:t>Psalm 50, God Judges His People Israel (to bless or curse) 1 John 3:1-3 </a:t>
            </a:r>
          </a:p>
          <a:p>
            <a:pPr algn="l"/>
            <a:r>
              <a:rPr lang="en-US" sz="1600" dirty="0"/>
              <a:t>Psalm 73, When I am Weak, I am Strong (look up, not around) 2 Cor 12:10</a:t>
            </a:r>
          </a:p>
          <a:p>
            <a:pPr algn="l"/>
            <a:r>
              <a:rPr lang="en-US" sz="1600" dirty="0"/>
              <a:t>Psalm 74, God Chastises Israel (sin allows the enemy in) Hebrews 12</a:t>
            </a:r>
          </a:p>
          <a:p>
            <a:pPr algn="l"/>
            <a:r>
              <a:rPr lang="en-US" sz="1600" dirty="0"/>
              <a:t>Psalm 75, </a:t>
            </a:r>
          </a:p>
          <a:p>
            <a:pPr algn="l"/>
            <a:r>
              <a:rPr lang="en-US" sz="1600" dirty="0"/>
              <a:t>Psalm 76,</a:t>
            </a:r>
          </a:p>
          <a:p>
            <a:pPr algn="l"/>
            <a:r>
              <a:rPr lang="en-US" sz="1600" dirty="0"/>
              <a:t>Psalm 77,</a:t>
            </a:r>
          </a:p>
          <a:p>
            <a:pPr algn="l"/>
            <a:r>
              <a:rPr lang="en-US" sz="1600" dirty="0"/>
              <a:t>Psalm 78,</a:t>
            </a:r>
          </a:p>
          <a:p>
            <a:pPr algn="l"/>
            <a:r>
              <a:rPr lang="en-US" sz="1600" dirty="0"/>
              <a:t>Psalm 79,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20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July 13,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116140"/>
            <a:ext cx="12170399" cy="6686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in Hebrew is “gatherer” or  “collector” 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wrote 12 psalms:  50, 73-83 </a:t>
            </a:r>
            <a:r>
              <a:rPr lang="en-US" sz="2800" dirty="0"/>
              <a:t>(Ps 51-72 are David’s)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leads music at the Jerusalem ark </a:t>
            </a:r>
            <a:r>
              <a:rPr lang="en-US" sz="2800" dirty="0"/>
              <a:t>(Ps 68, 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7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a seer and David’s chief musician </a:t>
            </a:r>
            <a:r>
              <a:rPr lang="en-US" sz="2800" dirty="0"/>
              <a:t>(1 Samuel 9:9, </a:t>
            </a:r>
          </a:p>
          <a:p>
            <a:r>
              <a:rPr lang="en-US" sz="2800" dirty="0"/>
              <a:t>    1 Chr 25:1-2 appointed by David, 8-9a appointed by God, &amp; 2 Chr 29:30)</a:t>
            </a:r>
          </a:p>
          <a:p>
            <a:endParaRPr lang="en-US" sz="7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Psalm 78:2 </a:t>
            </a:r>
            <a:r>
              <a:rPr lang="en-US" sz="2800" dirty="0"/>
              <a:t>(refers to Asaph as a prophet and concerns the reason Jesus spoke in parables)</a:t>
            </a:r>
          </a:p>
          <a:p>
            <a:endParaRPr lang="en-US" sz="1400" dirty="0"/>
          </a:p>
          <a:p>
            <a:r>
              <a:rPr lang="en-US" sz="1050" b="1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en-US" sz="3200" b="1" dirty="0"/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700" b="1" dirty="0"/>
          </a:p>
          <a:p>
            <a:r>
              <a:rPr lang="en-US" sz="2400" dirty="0"/>
              <a:t>Related doctrines:  Music and prophecy of Asaph compared to New Testament music and prophecy.  2 Kings 3:15, Luke 24:44 - the law, prophets, </a:t>
            </a:r>
            <a:r>
              <a:rPr lang="en-US" sz="2400" b="1" dirty="0"/>
              <a:t>and psalms, l</a:t>
            </a:r>
            <a:r>
              <a:rPr lang="en-US" sz="2400" dirty="0"/>
              <a:t>aw &amp; prophets 10x.</a:t>
            </a:r>
          </a:p>
          <a:p>
            <a:r>
              <a:rPr lang="en-US" sz="2400" dirty="0"/>
              <a:t>Order, purpose, and time.  24 sets of priests then musicians, 1 Chr 24-25, 24 elders in Revelation.</a:t>
            </a:r>
          </a:p>
          <a:p>
            <a:r>
              <a:rPr lang="en-US" sz="2400" dirty="0"/>
              <a:t>                                                                                                                         </a:t>
            </a:r>
            <a:r>
              <a:rPr lang="en-US" sz="1200" dirty="0"/>
              <a:t>updated 19 Jul 2025 (WH)</a:t>
            </a:r>
          </a:p>
        </p:txBody>
      </p:sp>
    </p:spTree>
    <p:extLst>
      <p:ext uri="{BB962C8B-B14F-4D97-AF65-F5344CB8AC3E}">
        <p14:creationId xmlns:p14="http://schemas.microsoft.com/office/powerpoint/2010/main" val="417586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8BCBC8-15FA-D402-E947-B5D83875D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72" y="330759"/>
            <a:ext cx="10191990" cy="62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6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089004"/>
              </p:ext>
            </p:extLst>
          </p:nvPr>
        </p:nvGraphicFramePr>
        <p:xfrm>
          <a:off x="28649" y="0"/>
          <a:ext cx="12192001" cy="68327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1665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250336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2546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Asaph </a:t>
                      </a:r>
                    </a:p>
                    <a:p>
                      <a:pPr algn="ctr"/>
                      <a:r>
                        <a:rPr lang="en-US" dirty="0"/>
                        <a:t>David’s chief musician seer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Psalm 74,  </a:t>
                      </a:r>
                      <a:r>
                        <a:rPr lang="en-US" sz="3600" b="1" dirty="0"/>
                        <a:t>God Chastises Israel </a:t>
                      </a:r>
                      <a:r>
                        <a:rPr lang="en-US" sz="3200" b="1" dirty="0"/>
                        <a:t>(Hebrews 12)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 1-11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Israel </a:t>
                      </a:r>
                      <a:r>
                        <a:rPr lang="en-US" sz="3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angers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God 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233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12-17</a:t>
                      </a:r>
                      <a:endParaRPr lang="en-US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3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Remember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God’s work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63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18-23 </a:t>
                      </a:r>
                      <a:endParaRPr lang="en-US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3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Request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God’s mercy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God/LORD/King/Thy/Thee/Thou/Thine–44x, enemy/adversary-6x,  remember/forget not-5x,   name-4x, sanctuary–2x, ensign–2x, of old-2x, covenant–1x, Mount Zion–1x, Leviathan-1x.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/>
                        <a:t>Decision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God as a loving Father chastises His children.  Remember your past salvation from the slavery to sin and the New Testament (covenant) of Jesus Christ’s blood at the cross (Hebrews 9).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/>
                        <a:t>Challenges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Character study of Asaph.  Compare and contrast with Asaph’s previous Psalms.   Sons of Asaph.</a:t>
                      </a:r>
                    </a:p>
                    <a:p>
                      <a:r>
                        <a:rPr lang="en-US" sz="2000" dirty="0"/>
                        <a:t>Do Asaph’s Psalms build upon one another?   Compare to New Testament prophecy and music.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144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Psalm 75, </a:t>
                      </a:r>
                      <a:r>
                        <a:rPr lang="en-US" dirty="0"/>
                        <a:t> Asaph the Seer’s Psalms (4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of 12)    Future Q &amp; A session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July 21-27:  1 Chronicles 16:37 – 20:8 (Mon-Sat), Psalm 82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f98cc253-feff-40fd-b75e-dde241986d3d"/>
    <ds:schemaRef ds:uri="http://www.w3.org/XML/1998/namespace"/>
    <ds:schemaRef ds:uri="7ea62328-f9cb-43bf-99db-6009b3f2bb1b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77332</TotalTime>
  <Words>705</Words>
  <Application>Microsoft Office PowerPoint</Application>
  <PresentationFormat>Widescreen</PresentationFormat>
  <Paragraphs>106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Aptos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1789</cp:revision>
  <cp:lastPrinted>2025-07-20T11:42:40Z</cp:lastPrinted>
  <dcterms:created xsi:type="dcterms:W3CDTF">2013-07-15T20:26:40Z</dcterms:created>
  <dcterms:modified xsi:type="dcterms:W3CDTF">2025-07-20T18:38:45Z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