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2" r:id="rId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9D2C3-B8B8-41FD-884F-5E9BF24889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D28204-5568-42DD-A352-EF91B49EC06D}">
      <dgm:prSet/>
      <dgm:spPr/>
      <dgm:t>
        <a:bodyPr/>
        <a:lstStyle/>
        <a:p>
          <a:r>
            <a:rPr lang="en-US" dirty="0"/>
            <a:t>Worship God</a:t>
          </a:r>
        </a:p>
      </dgm:t>
    </dgm:pt>
    <dgm:pt modelId="{E6E828EA-C75B-4075-890B-009CADADC0CB}" type="parTrans" cxnId="{3B846C2C-C261-400D-8CC1-99ED164F011A}">
      <dgm:prSet/>
      <dgm:spPr/>
      <dgm:t>
        <a:bodyPr/>
        <a:lstStyle/>
        <a:p>
          <a:endParaRPr lang="en-US"/>
        </a:p>
      </dgm:t>
    </dgm:pt>
    <dgm:pt modelId="{99F7EFBB-80D7-41CF-BF6C-3BBEB7371114}" type="sibTrans" cxnId="{3B846C2C-C261-400D-8CC1-99ED164F011A}">
      <dgm:prSet/>
      <dgm:spPr/>
      <dgm:t>
        <a:bodyPr/>
        <a:lstStyle/>
        <a:p>
          <a:endParaRPr lang="en-US"/>
        </a:p>
      </dgm:t>
    </dgm:pt>
    <dgm:pt modelId="{7E712702-7241-4798-ADB7-C9057CA5ACE4}">
      <dgm:prSet/>
      <dgm:spPr/>
      <dgm:t>
        <a:bodyPr/>
        <a:lstStyle/>
        <a:p>
          <a:r>
            <a:rPr lang="en-US" dirty="0"/>
            <a:t>Scripture</a:t>
          </a:r>
        </a:p>
      </dgm:t>
    </dgm:pt>
    <dgm:pt modelId="{1C8E0E89-0924-49AB-AF52-533DD375A252}" type="parTrans" cxnId="{6D96B67A-E6D1-4757-B050-49EAEB681D76}">
      <dgm:prSet/>
      <dgm:spPr/>
      <dgm:t>
        <a:bodyPr/>
        <a:lstStyle/>
        <a:p>
          <a:endParaRPr lang="en-US"/>
        </a:p>
      </dgm:t>
    </dgm:pt>
    <dgm:pt modelId="{74FA5270-D8E6-4AAD-A151-924DD3FFB962}" type="sibTrans" cxnId="{6D96B67A-E6D1-4757-B050-49EAEB681D76}">
      <dgm:prSet/>
      <dgm:spPr/>
      <dgm:t>
        <a:bodyPr/>
        <a:lstStyle/>
        <a:p>
          <a:endParaRPr lang="en-US"/>
        </a:p>
      </dgm:t>
    </dgm:pt>
    <dgm:pt modelId="{1EBA94C8-D4DC-4F6B-84F3-3429B4F35140}">
      <dgm:prSet/>
      <dgm:spPr/>
      <dgm:t>
        <a:bodyPr/>
        <a:lstStyle/>
        <a:p>
          <a:r>
            <a:rPr lang="en-US" dirty="0"/>
            <a:t>Prayer</a:t>
          </a:r>
        </a:p>
      </dgm:t>
    </dgm:pt>
    <dgm:pt modelId="{6074126E-E327-4208-9425-FBD36BB7C755}" type="parTrans" cxnId="{28673C13-2EEA-4DD2-926E-8909F1FCF577}">
      <dgm:prSet/>
      <dgm:spPr/>
      <dgm:t>
        <a:bodyPr/>
        <a:lstStyle/>
        <a:p>
          <a:endParaRPr lang="en-US"/>
        </a:p>
      </dgm:t>
    </dgm:pt>
    <dgm:pt modelId="{51A281FF-7EEF-420F-A037-55D1D5204566}" type="sibTrans" cxnId="{28673C13-2EEA-4DD2-926E-8909F1FCF577}">
      <dgm:prSet/>
      <dgm:spPr/>
      <dgm:t>
        <a:bodyPr/>
        <a:lstStyle/>
        <a:p>
          <a:endParaRPr lang="en-US"/>
        </a:p>
      </dgm:t>
    </dgm:pt>
    <dgm:pt modelId="{95CAB07A-B5BF-47BA-83FC-AEEC8453840A}">
      <dgm:prSet/>
      <dgm:spPr/>
      <dgm:t>
        <a:bodyPr/>
        <a:lstStyle/>
        <a:p>
          <a:r>
            <a:rPr lang="en-US" dirty="0"/>
            <a:t>Fellowship</a:t>
          </a:r>
        </a:p>
      </dgm:t>
    </dgm:pt>
    <dgm:pt modelId="{EB3F0E5D-9832-4770-BD09-7FC313D9297E}" type="parTrans" cxnId="{D7ED8D2B-2107-48DD-B62A-7FB7B9B5FFD6}">
      <dgm:prSet/>
      <dgm:spPr/>
      <dgm:t>
        <a:bodyPr/>
        <a:lstStyle/>
        <a:p>
          <a:endParaRPr lang="en-US"/>
        </a:p>
      </dgm:t>
    </dgm:pt>
    <dgm:pt modelId="{D9F8DB7E-4E62-4867-93A7-D6089999AE54}" type="sibTrans" cxnId="{D7ED8D2B-2107-48DD-B62A-7FB7B9B5FFD6}">
      <dgm:prSet/>
      <dgm:spPr/>
      <dgm:t>
        <a:bodyPr/>
        <a:lstStyle/>
        <a:p>
          <a:endParaRPr lang="en-US"/>
        </a:p>
      </dgm:t>
    </dgm:pt>
    <dgm:pt modelId="{81E6B4AA-B8FC-4DF8-A972-7590265FD477}">
      <dgm:prSet/>
      <dgm:spPr/>
      <dgm:t>
        <a:bodyPr/>
        <a:lstStyle/>
        <a:p>
          <a:r>
            <a:rPr lang="en-US" dirty="0"/>
            <a:t>Witnessing</a:t>
          </a:r>
        </a:p>
      </dgm:t>
    </dgm:pt>
    <dgm:pt modelId="{DF1E6CE8-ABB7-445B-A4DC-398C8EB85673}" type="parTrans" cxnId="{1D74F3D3-D433-408A-A1C4-485261B0CEEC}">
      <dgm:prSet/>
      <dgm:spPr/>
      <dgm:t>
        <a:bodyPr/>
        <a:lstStyle/>
        <a:p>
          <a:endParaRPr lang="en-US"/>
        </a:p>
      </dgm:t>
    </dgm:pt>
    <dgm:pt modelId="{328A738C-02C7-4BF8-A50E-E9952248730C}" type="sibTrans" cxnId="{1D74F3D3-D433-408A-A1C4-485261B0CEEC}">
      <dgm:prSet/>
      <dgm:spPr/>
      <dgm:t>
        <a:bodyPr/>
        <a:lstStyle/>
        <a:p>
          <a:endParaRPr lang="en-US"/>
        </a:p>
      </dgm:t>
    </dgm:pt>
    <dgm:pt modelId="{222F412E-46DF-437B-8288-CA9A8FEDA858}">
      <dgm:prSet/>
      <dgm:spPr/>
      <dgm:t>
        <a:bodyPr/>
        <a:lstStyle/>
        <a:p>
          <a:r>
            <a:rPr lang="en-US" dirty="0"/>
            <a:t>Holy Spirit</a:t>
          </a:r>
        </a:p>
      </dgm:t>
    </dgm:pt>
    <dgm:pt modelId="{E9F5A032-DD82-4415-B7ED-12D84C1FF68B}" type="parTrans" cxnId="{0E3E210F-E95A-4815-B900-D73A406B10AB}">
      <dgm:prSet/>
      <dgm:spPr/>
      <dgm:t>
        <a:bodyPr/>
        <a:lstStyle/>
        <a:p>
          <a:endParaRPr lang="en-US"/>
        </a:p>
      </dgm:t>
    </dgm:pt>
    <dgm:pt modelId="{9BAE641F-0934-435B-884D-1974ED6B931D}" type="sibTrans" cxnId="{0E3E210F-E95A-4815-B900-D73A406B10AB}">
      <dgm:prSet/>
      <dgm:spPr/>
      <dgm:t>
        <a:bodyPr/>
        <a:lstStyle/>
        <a:p>
          <a:endParaRPr lang="en-US"/>
        </a:p>
      </dgm:t>
    </dgm:pt>
    <dgm:pt modelId="{BF893A8C-D6CB-42B7-9959-96856F642FE2}">
      <dgm:prSet/>
      <dgm:spPr/>
      <dgm:t>
        <a:bodyPr/>
        <a:lstStyle/>
        <a:p>
          <a:r>
            <a:rPr lang="en-US" dirty="0"/>
            <a:t>Salvation</a:t>
          </a:r>
        </a:p>
      </dgm:t>
    </dgm:pt>
    <dgm:pt modelId="{D09D5B17-282A-40C9-B71E-1A02E299A2BD}" type="parTrans" cxnId="{94EB0D5D-8615-43DB-9D1D-EE0BFCD13BBF}">
      <dgm:prSet/>
      <dgm:spPr/>
      <dgm:t>
        <a:bodyPr/>
        <a:lstStyle/>
        <a:p>
          <a:endParaRPr lang="en-US"/>
        </a:p>
      </dgm:t>
    </dgm:pt>
    <dgm:pt modelId="{A0D531FB-302E-48C6-997E-1D215B045AB9}" type="sibTrans" cxnId="{94EB0D5D-8615-43DB-9D1D-EE0BFCD13BBF}">
      <dgm:prSet/>
      <dgm:spPr/>
      <dgm:t>
        <a:bodyPr/>
        <a:lstStyle/>
        <a:p>
          <a:endParaRPr lang="en-US"/>
        </a:p>
      </dgm:t>
    </dgm:pt>
    <dgm:pt modelId="{B92460E2-9D1D-4D8E-8037-3123CD268F2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Management</a:t>
          </a:r>
        </a:p>
      </dgm:t>
    </dgm:pt>
    <dgm:pt modelId="{FC05BC1F-A0D2-4B17-A4EA-A6DBDB90D9A1}" type="parTrans" cxnId="{CB19E708-ABC0-47A6-8DD0-7BFE6A59B202}">
      <dgm:prSet/>
      <dgm:spPr/>
      <dgm:t>
        <a:bodyPr/>
        <a:lstStyle/>
        <a:p>
          <a:endParaRPr lang="en-US"/>
        </a:p>
      </dgm:t>
    </dgm:pt>
    <dgm:pt modelId="{84441579-1D05-4C93-A29C-70E2A2C361B8}" type="sibTrans" cxnId="{CB19E708-ABC0-47A6-8DD0-7BFE6A59B202}">
      <dgm:prSet/>
      <dgm:spPr/>
      <dgm:t>
        <a:bodyPr/>
        <a:lstStyle/>
        <a:p>
          <a:endParaRPr lang="en-US"/>
        </a:p>
      </dgm:t>
    </dgm:pt>
    <dgm:pt modelId="{BB587EB2-157F-4962-8386-866EDE3C20C1}">
      <dgm:prSet/>
      <dgm:spPr/>
      <dgm:t>
        <a:bodyPr/>
        <a:lstStyle/>
        <a:p>
          <a:r>
            <a:rPr lang="en-US" dirty="0"/>
            <a:t>Persecution</a:t>
          </a:r>
        </a:p>
      </dgm:t>
    </dgm:pt>
    <dgm:pt modelId="{8DAE72CA-20F9-4DE4-85A2-60B3D95D862C}" type="parTrans" cxnId="{29B787D4-A57D-4F0A-B0CD-F7DBF5D3D83E}">
      <dgm:prSet/>
      <dgm:spPr/>
      <dgm:t>
        <a:bodyPr/>
        <a:lstStyle/>
        <a:p>
          <a:endParaRPr lang="en-US"/>
        </a:p>
      </dgm:t>
    </dgm:pt>
    <dgm:pt modelId="{FD996E4C-D312-4E49-9092-B8BE3696977C}" type="sibTrans" cxnId="{29B787D4-A57D-4F0A-B0CD-F7DBF5D3D83E}">
      <dgm:prSet/>
      <dgm:spPr/>
      <dgm:t>
        <a:bodyPr/>
        <a:lstStyle/>
        <a:p>
          <a:endParaRPr lang="en-US"/>
        </a:p>
      </dgm:t>
    </dgm:pt>
    <dgm:pt modelId="{AB0C5B60-95D4-4B08-AE09-4B09F4FFAABA}">
      <dgm:prSet/>
      <dgm:spPr/>
      <dgm:t>
        <a:bodyPr/>
        <a:lstStyle/>
        <a:p>
          <a:r>
            <a:rPr lang="en-US" dirty="0"/>
            <a:t>Good works</a:t>
          </a:r>
        </a:p>
      </dgm:t>
    </dgm:pt>
    <dgm:pt modelId="{40DECDEF-27F7-442D-80CE-5C1DF82533E8}" type="parTrans" cxnId="{16251F7C-9822-4458-91FD-9E8FF13E23D3}">
      <dgm:prSet/>
      <dgm:spPr/>
      <dgm:t>
        <a:bodyPr/>
        <a:lstStyle/>
        <a:p>
          <a:endParaRPr lang="en-US"/>
        </a:p>
      </dgm:t>
    </dgm:pt>
    <dgm:pt modelId="{65FE4FBB-F538-4203-BA1B-F4B4E75041BA}" type="sibTrans" cxnId="{16251F7C-9822-4458-91FD-9E8FF13E23D3}">
      <dgm:prSet/>
      <dgm:spPr/>
      <dgm:t>
        <a:bodyPr/>
        <a:lstStyle/>
        <a:p>
          <a:endParaRPr lang="en-US"/>
        </a:p>
      </dgm:t>
    </dgm:pt>
    <dgm:pt modelId="{5937D21F-B3C5-40A5-8F8C-464B4EAD3D89}">
      <dgm:prSet/>
      <dgm:spPr/>
      <dgm:t>
        <a:bodyPr/>
        <a:lstStyle/>
        <a:p>
          <a:r>
            <a:rPr lang="en-US" dirty="0"/>
            <a:t>Kingdom of God</a:t>
          </a:r>
        </a:p>
      </dgm:t>
    </dgm:pt>
    <dgm:pt modelId="{B83E4C73-FD79-4757-8F65-2D5F84AE3B18}" type="parTrans" cxnId="{7F8320D9-9E83-463B-ADB8-15084F42C6B9}">
      <dgm:prSet/>
      <dgm:spPr/>
      <dgm:t>
        <a:bodyPr/>
        <a:lstStyle/>
        <a:p>
          <a:endParaRPr lang="en-US"/>
        </a:p>
      </dgm:t>
    </dgm:pt>
    <dgm:pt modelId="{E384317B-1355-4F59-A1AD-32BA07B42A39}" type="sibTrans" cxnId="{7F8320D9-9E83-463B-ADB8-15084F42C6B9}">
      <dgm:prSet/>
      <dgm:spPr/>
      <dgm:t>
        <a:bodyPr/>
        <a:lstStyle/>
        <a:p>
          <a:endParaRPr lang="en-US"/>
        </a:p>
      </dgm:t>
    </dgm:pt>
    <dgm:pt modelId="{A6933CEF-002E-4B5B-8A72-EC53E36C16B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Priorities</a:t>
          </a:r>
        </a:p>
      </dgm:t>
    </dgm:pt>
    <dgm:pt modelId="{597A035F-A50D-4A71-AC14-1673EF4A9BDA}" type="parTrans" cxnId="{A8E45256-E4CA-47E8-8FF8-5F2592DD65AE}">
      <dgm:prSet/>
      <dgm:spPr/>
      <dgm:t>
        <a:bodyPr/>
        <a:lstStyle/>
        <a:p>
          <a:endParaRPr lang="en-US"/>
        </a:p>
      </dgm:t>
    </dgm:pt>
    <dgm:pt modelId="{4F253746-5DA3-4888-906B-D10D6441E1C7}" type="sibTrans" cxnId="{A8E45256-E4CA-47E8-8FF8-5F2592DD65AE}">
      <dgm:prSet/>
      <dgm:spPr/>
      <dgm:t>
        <a:bodyPr/>
        <a:lstStyle/>
        <a:p>
          <a:endParaRPr lang="en-US"/>
        </a:p>
      </dgm:t>
    </dgm:pt>
    <dgm:pt modelId="{160F5195-C41B-49AB-B821-DBE91D5013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Church Attendance</a:t>
          </a:r>
        </a:p>
      </dgm:t>
    </dgm:pt>
    <dgm:pt modelId="{35BDC56D-3A76-45E0-90D8-C224FC43542F}" type="parTrans" cxnId="{FCDFCC4A-9ABB-4B8A-BA17-0C350A5266A5}">
      <dgm:prSet/>
      <dgm:spPr/>
      <dgm:t>
        <a:bodyPr/>
        <a:lstStyle/>
        <a:p>
          <a:endParaRPr lang="en-US"/>
        </a:p>
      </dgm:t>
    </dgm:pt>
    <dgm:pt modelId="{B4639D9C-DD82-4B24-B3A7-28F9A8582ACC}" type="sibTrans" cxnId="{FCDFCC4A-9ABB-4B8A-BA17-0C350A5266A5}">
      <dgm:prSet/>
      <dgm:spPr/>
      <dgm:t>
        <a:bodyPr/>
        <a:lstStyle/>
        <a:p>
          <a:endParaRPr lang="en-US"/>
        </a:p>
      </dgm:t>
    </dgm:pt>
    <dgm:pt modelId="{5FE8334B-D68C-4DFE-9118-38FD153A7DEE}">
      <dgm:prSet/>
      <dgm:spPr/>
      <dgm:t>
        <a:bodyPr/>
        <a:lstStyle/>
        <a:p>
          <a:r>
            <a:rPr lang="en-US" dirty="0"/>
            <a:t>Wonderful Works of God</a:t>
          </a:r>
        </a:p>
      </dgm:t>
    </dgm:pt>
    <dgm:pt modelId="{449DED9C-6E40-4A59-AEF2-43E1EC5393C1}" type="parTrans" cxnId="{05271E1B-BC58-4B75-85E4-927EAFCEC0D3}">
      <dgm:prSet/>
      <dgm:spPr/>
      <dgm:t>
        <a:bodyPr/>
        <a:lstStyle/>
        <a:p>
          <a:endParaRPr lang="en-US"/>
        </a:p>
      </dgm:t>
    </dgm:pt>
    <dgm:pt modelId="{227F784A-71F8-40FD-B7C2-100E075D8E60}" type="sibTrans" cxnId="{05271E1B-BC58-4B75-85E4-927EAFCEC0D3}">
      <dgm:prSet/>
      <dgm:spPr/>
      <dgm:t>
        <a:bodyPr/>
        <a:lstStyle/>
        <a:p>
          <a:endParaRPr lang="en-US"/>
        </a:p>
      </dgm:t>
    </dgm:pt>
    <dgm:pt modelId="{B863EA07-2ADD-42CE-837E-0885AD011EB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Church Government</a:t>
          </a:r>
        </a:p>
      </dgm:t>
    </dgm:pt>
    <dgm:pt modelId="{8359D13D-DFDD-4AF8-B5C0-A7B735915A6B}" type="parTrans" cxnId="{C0A337ED-1884-465A-8122-D18EB8E8D581}">
      <dgm:prSet/>
      <dgm:spPr/>
      <dgm:t>
        <a:bodyPr/>
        <a:lstStyle/>
        <a:p>
          <a:endParaRPr lang="en-US"/>
        </a:p>
      </dgm:t>
    </dgm:pt>
    <dgm:pt modelId="{DD7553DA-7035-488F-B2B1-E75FC62A4DAD}" type="sibTrans" cxnId="{C0A337ED-1884-465A-8122-D18EB8E8D581}">
      <dgm:prSet/>
      <dgm:spPr/>
      <dgm:t>
        <a:bodyPr/>
        <a:lstStyle/>
        <a:p>
          <a:endParaRPr lang="en-US"/>
        </a:p>
      </dgm:t>
    </dgm:pt>
    <dgm:pt modelId="{17677ACD-15FB-4AA1-9543-5E1B1663D2F9}" type="pres">
      <dgm:prSet presAssocID="{7459D2C3-B8B8-41FD-884F-5E9BF2488938}" presName="diagram" presStyleCnt="0">
        <dgm:presLayoutVars>
          <dgm:dir/>
          <dgm:resizeHandles val="exact"/>
        </dgm:presLayoutVars>
      </dgm:prSet>
      <dgm:spPr/>
    </dgm:pt>
    <dgm:pt modelId="{6579BF0D-5D21-4756-8E98-3BCFCBB9DEF5}" type="pres">
      <dgm:prSet presAssocID="{98D28204-5568-42DD-A352-EF91B49EC06D}" presName="node" presStyleLbl="node1" presStyleIdx="0" presStyleCnt="15">
        <dgm:presLayoutVars>
          <dgm:bulletEnabled val="1"/>
        </dgm:presLayoutVars>
      </dgm:prSet>
      <dgm:spPr/>
    </dgm:pt>
    <dgm:pt modelId="{FACC1932-C769-4F96-804B-87FC03551D5A}" type="pres">
      <dgm:prSet presAssocID="{99F7EFBB-80D7-41CF-BF6C-3BBEB7371114}" presName="sibTrans" presStyleCnt="0"/>
      <dgm:spPr/>
    </dgm:pt>
    <dgm:pt modelId="{7524EFB2-3D50-4CD7-8B36-63505F275A72}" type="pres">
      <dgm:prSet presAssocID="{7E712702-7241-4798-ADB7-C9057CA5ACE4}" presName="node" presStyleLbl="node1" presStyleIdx="1" presStyleCnt="15">
        <dgm:presLayoutVars>
          <dgm:bulletEnabled val="1"/>
        </dgm:presLayoutVars>
      </dgm:prSet>
      <dgm:spPr/>
    </dgm:pt>
    <dgm:pt modelId="{1233BDFE-3A55-4FA6-BA94-DA788949AF2A}" type="pres">
      <dgm:prSet presAssocID="{74FA5270-D8E6-4AAD-A151-924DD3FFB962}" presName="sibTrans" presStyleCnt="0"/>
      <dgm:spPr/>
    </dgm:pt>
    <dgm:pt modelId="{76CBDEDB-1697-4CD6-BD96-6B04409A5B31}" type="pres">
      <dgm:prSet presAssocID="{1EBA94C8-D4DC-4F6B-84F3-3429B4F35140}" presName="node" presStyleLbl="node1" presStyleIdx="2" presStyleCnt="15">
        <dgm:presLayoutVars>
          <dgm:bulletEnabled val="1"/>
        </dgm:presLayoutVars>
      </dgm:prSet>
      <dgm:spPr/>
    </dgm:pt>
    <dgm:pt modelId="{A57FF9A7-D714-4373-998D-145D21DCAE7C}" type="pres">
      <dgm:prSet presAssocID="{51A281FF-7EEF-420F-A037-55D1D5204566}" presName="sibTrans" presStyleCnt="0"/>
      <dgm:spPr/>
    </dgm:pt>
    <dgm:pt modelId="{9C6ACEA7-F2E8-4E5C-A494-BE5902512A17}" type="pres">
      <dgm:prSet presAssocID="{95CAB07A-B5BF-47BA-83FC-AEEC8453840A}" presName="node" presStyleLbl="node1" presStyleIdx="3" presStyleCnt="15">
        <dgm:presLayoutVars>
          <dgm:bulletEnabled val="1"/>
        </dgm:presLayoutVars>
      </dgm:prSet>
      <dgm:spPr/>
    </dgm:pt>
    <dgm:pt modelId="{7410D298-BB96-4E37-AE07-E43905E2472D}" type="pres">
      <dgm:prSet presAssocID="{D9F8DB7E-4E62-4867-93A7-D6089999AE54}" presName="sibTrans" presStyleCnt="0"/>
      <dgm:spPr/>
    </dgm:pt>
    <dgm:pt modelId="{8FD5086E-B9CB-4CE2-9D4A-57AA9A44090D}" type="pres">
      <dgm:prSet presAssocID="{81E6B4AA-B8FC-4DF8-A972-7590265FD477}" presName="node" presStyleLbl="node1" presStyleIdx="4" presStyleCnt="15">
        <dgm:presLayoutVars>
          <dgm:bulletEnabled val="1"/>
        </dgm:presLayoutVars>
      </dgm:prSet>
      <dgm:spPr/>
    </dgm:pt>
    <dgm:pt modelId="{BFD55CB1-099D-40E2-988D-28F7269BB980}" type="pres">
      <dgm:prSet presAssocID="{328A738C-02C7-4BF8-A50E-E9952248730C}" presName="sibTrans" presStyleCnt="0"/>
      <dgm:spPr/>
    </dgm:pt>
    <dgm:pt modelId="{E4A154AE-A144-429E-9A6D-2602D0DF1BF2}" type="pres">
      <dgm:prSet presAssocID="{222F412E-46DF-437B-8288-CA9A8FEDA858}" presName="node" presStyleLbl="node1" presStyleIdx="5" presStyleCnt="15">
        <dgm:presLayoutVars>
          <dgm:bulletEnabled val="1"/>
        </dgm:presLayoutVars>
      </dgm:prSet>
      <dgm:spPr/>
    </dgm:pt>
    <dgm:pt modelId="{11B6DDD7-732E-4780-BA80-8CDBE09BA8BC}" type="pres">
      <dgm:prSet presAssocID="{9BAE641F-0934-435B-884D-1974ED6B931D}" presName="sibTrans" presStyleCnt="0"/>
      <dgm:spPr/>
    </dgm:pt>
    <dgm:pt modelId="{559617FA-0AAE-4E2E-93A4-9EC51641E991}" type="pres">
      <dgm:prSet presAssocID="{BF893A8C-D6CB-42B7-9959-96856F642FE2}" presName="node" presStyleLbl="node1" presStyleIdx="6" presStyleCnt="15">
        <dgm:presLayoutVars>
          <dgm:bulletEnabled val="1"/>
        </dgm:presLayoutVars>
      </dgm:prSet>
      <dgm:spPr/>
    </dgm:pt>
    <dgm:pt modelId="{A1B12B21-A95B-4D95-8E9D-1D6ED8E9F7B3}" type="pres">
      <dgm:prSet presAssocID="{A0D531FB-302E-48C6-997E-1D215B045AB9}" presName="sibTrans" presStyleCnt="0"/>
      <dgm:spPr/>
    </dgm:pt>
    <dgm:pt modelId="{8A64D2D7-B6C4-495D-A7FA-E6DDBB75CCFE}" type="pres">
      <dgm:prSet presAssocID="{B92460E2-9D1D-4D8E-8037-3123CD268F2F}" presName="node" presStyleLbl="node1" presStyleIdx="7" presStyleCnt="15">
        <dgm:presLayoutVars>
          <dgm:bulletEnabled val="1"/>
        </dgm:presLayoutVars>
      </dgm:prSet>
      <dgm:spPr/>
    </dgm:pt>
    <dgm:pt modelId="{5972ED71-A5C2-4543-9A4F-49F6B81D0CB4}" type="pres">
      <dgm:prSet presAssocID="{84441579-1D05-4C93-A29C-70E2A2C361B8}" presName="sibTrans" presStyleCnt="0"/>
      <dgm:spPr/>
    </dgm:pt>
    <dgm:pt modelId="{48FED33C-2874-4A72-A5B7-728764BDB427}" type="pres">
      <dgm:prSet presAssocID="{160F5195-C41B-49AB-B821-DBE91D501314}" presName="node" presStyleLbl="node1" presStyleIdx="8" presStyleCnt="15">
        <dgm:presLayoutVars>
          <dgm:bulletEnabled val="1"/>
        </dgm:presLayoutVars>
      </dgm:prSet>
      <dgm:spPr/>
    </dgm:pt>
    <dgm:pt modelId="{9CA63D17-3395-4A11-8572-731985176CAE}" type="pres">
      <dgm:prSet presAssocID="{B4639D9C-DD82-4B24-B3A7-28F9A8582ACC}" presName="sibTrans" presStyleCnt="0"/>
      <dgm:spPr/>
    </dgm:pt>
    <dgm:pt modelId="{24CF800B-E5A4-4ADF-B0D7-46237463B25F}" type="pres">
      <dgm:prSet presAssocID="{5FE8334B-D68C-4DFE-9118-38FD153A7DEE}" presName="node" presStyleLbl="node1" presStyleIdx="9" presStyleCnt="15">
        <dgm:presLayoutVars>
          <dgm:bulletEnabled val="1"/>
        </dgm:presLayoutVars>
      </dgm:prSet>
      <dgm:spPr/>
    </dgm:pt>
    <dgm:pt modelId="{06F17562-F112-415D-BB97-7CC861812D46}" type="pres">
      <dgm:prSet presAssocID="{227F784A-71F8-40FD-B7C2-100E075D8E60}" presName="sibTrans" presStyleCnt="0"/>
      <dgm:spPr/>
    </dgm:pt>
    <dgm:pt modelId="{AB18070D-23EC-4040-833C-B70A8B0D2A64}" type="pres">
      <dgm:prSet presAssocID="{BB587EB2-157F-4962-8386-866EDE3C20C1}" presName="node" presStyleLbl="node1" presStyleIdx="10" presStyleCnt="15">
        <dgm:presLayoutVars>
          <dgm:bulletEnabled val="1"/>
        </dgm:presLayoutVars>
      </dgm:prSet>
      <dgm:spPr/>
    </dgm:pt>
    <dgm:pt modelId="{B87631E9-5ADE-437E-AF5A-7C1B447608CE}" type="pres">
      <dgm:prSet presAssocID="{FD996E4C-D312-4E49-9092-B8BE3696977C}" presName="sibTrans" presStyleCnt="0"/>
      <dgm:spPr/>
    </dgm:pt>
    <dgm:pt modelId="{9C4522E1-9E2F-4E34-B253-E72BAF489FD1}" type="pres">
      <dgm:prSet presAssocID="{AB0C5B60-95D4-4B08-AE09-4B09F4FFAABA}" presName="node" presStyleLbl="node1" presStyleIdx="11" presStyleCnt="15">
        <dgm:presLayoutVars>
          <dgm:bulletEnabled val="1"/>
        </dgm:presLayoutVars>
      </dgm:prSet>
      <dgm:spPr/>
    </dgm:pt>
    <dgm:pt modelId="{9B2D8B3F-7B15-4028-8142-43E7A1F3A585}" type="pres">
      <dgm:prSet presAssocID="{65FE4FBB-F538-4203-BA1B-F4B4E75041BA}" presName="sibTrans" presStyleCnt="0"/>
      <dgm:spPr/>
    </dgm:pt>
    <dgm:pt modelId="{5F7C31E1-F20C-4649-8EB6-631801E9535B}" type="pres">
      <dgm:prSet presAssocID="{A6933CEF-002E-4B5B-8A72-EC53E36C16B3}" presName="node" presStyleLbl="node1" presStyleIdx="12" presStyleCnt="15">
        <dgm:presLayoutVars>
          <dgm:bulletEnabled val="1"/>
        </dgm:presLayoutVars>
      </dgm:prSet>
      <dgm:spPr/>
    </dgm:pt>
    <dgm:pt modelId="{27179209-64FC-432E-9301-658CF99D10CF}" type="pres">
      <dgm:prSet presAssocID="{4F253746-5DA3-4888-906B-D10D6441E1C7}" presName="sibTrans" presStyleCnt="0"/>
      <dgm:spPr/>
    </dgm:pt>
    <dgm:pt modelId="{5FFCCC27-4003-4839-944B-D7A2A72B42D4}" type="pres">
      <dgm:prSet presAssocID="{B863EA07-2ADD-42CE-837E-0885AD011EB6}" presName="node" presStyleLbl="node1" presStyleIdx="13" presStyleCnt="15">
        <dgm:presLayoutVars>
          <dgm:bulletEnabled val="1"/>
        </dgm:presLayoutVars>
      </dgm:prSet>
      <dgm:spPr/>
    </dgm:pt>
    <dgm:pt modelId="{6462340C-101D-4E14-BE41-77C80CC6B594}" type="pres">
      <dgm:prSet presAssocID="{DD7553DA-7035-488F-B2B1-E75FC62A4DAD}" presName="sibTrans" presStyleCnt="0"/>
      <dgm:spPr/>
    </dgm:pt>
    <dgm:pt modelId="{859AB9AB-CED2-424B-BCF9-BC228459EFFB}" type="pres">
      <dgm:prSet presAssocID="{5937D21F-B3C5-40A5-8F8C-464B4EAD3D89}" presName="node" presStyleLbl="node1" presStyleIdx="14" presStyleCnt="15">
        <dgm:presLayoutVars>
          <dgm:bulletEnabled val="1"/>
        </dgm:presLayoutVars>
      </dgm:prSet>
      <dgm:spPr/>
    </dgm:pt>
  </dgm:ptLst>
  <dgm:cxnLst>
    <dgm:cxn modelId="{CB19E708-ABC0-47A6-8DD0-7BFE6A59B202}" srcId="{7459D2C3-B8B8-41FD-884F-5E9BF2488938}" destId="{B92460E2-9D1D-4D8E-8037-3123CD268F2F}" srcOrd="7" destOrd="0" parTransId="{FC05BC1F-A0D2-4B17-A4EA-A6DBDB90D9A1}" sibTransId="{84441579-1D05-4C93-A29C-70E2A2C361B8}"/>
    <dgm:cxn modelId="{0E3E210F-E95A-4815-B900-D73A406B10AB}" srcId="{7459D2C3-B8B8-41FD-884F-5E9BF2488938}" destId="{222F412E-46DF-437B-8288-CA9A8FEDA858}" srcOrd="5" destOrd="0" parTransId="{E9F5A032-DD82-4415-B7ED-12D84C1FF68B}" sibTransId="{9BAE641F-0934-435B-884D-1974ED6B931D}"/>
    <dgm:cxn modelId="{28673C13-2EEA-4DD2-926E-8909F1FCF577}" srcId="{7459D2C3-B8B8-41FD-884F-5E9BF2488938}" destId="{1EBA94C8-D4DC-4F6B-84F3-3429B4F35140}" srcOrd="2" destOrd="0" parTransId="{6074126E-E327-4208-9425-FBD36BB7C755}" sibTransId="{51A281FF-7EEF-420F-A037-55D1D5204566}"/>
    <dgm:cxn modelId="{05271E1B-BC58-4B75-85E4-927EAFCEC0D3}" srcId="{7459D2C3-B8B8-41FD-884F-5E9BF2488938}" destId="{5FE8334B-D68C-4DFE-9118-38FD153A7DEE}" srcOrd="9" destOrd="0" parTransId="{449DED9C-6E40-4A59-AEF2-43E1EC5393C1}" sibTransId="{227F784A-71F8-40FD-B7C2-100E075D8E60}"/>
    <dgm:cxn modelId="{9A62311E-7142-4298-B052-380FD2226032}" type="presOf" srcId="{B92460E2-9D1D-4D8E-8037-3123CD268F2F}" destId="{8A64D2D7-B6C4-495D-A7FA-E6DDBB75CCFE}" srcOrd="0" destOrd="0" presId="urn:microsoft.com/office/officeart/2005/8/layout/default"/>
    <dgm:cxn modelId="{BAEB851F-D62A-46A8-BCDE-A55E603B4C82}" type="presOf" srcId="{95CAB07A-B5BF-47BA-83FC-AEEC8453840A}" destId="{9C6ACEA7-F2E8-4E5C-A494-BE5902512A17}" srcOrd="0" destOrd="0" presId="urn:microsoft.com/office/officeart/2005/8/layout/default"/>
    <dgm:cxn modelId="{D7ED8D2B-2107-48DD-B62A-7FB7B9B5FFD6}" srcId="{7459D2C3-B8B8-41FD-884F-5E9BF2488938}" destId="{95CAB07A-B5BF-47BA-83FC-AEEC8453840A}" srcOrd="3" destOrd="0" parTransId="{EB3F0E5D-9832-4770-BD09-7FC313D9297E}" sibTransId="{D9F8DB7E-4E62-4867-93A7-D6089999AE54}"/>
    <dgm:cxn modelId="{3B846C2C-C261-400D-8CC1-99ED164F011A}" srcId="{7459D2C3-B8B8-41FD-884F-5E9BF2488938}" destId="{98D28204-5568-42DD-A352-EF91B49EC06D}" srcOrd="0" destOrd="0" parTransId="{E6E828EA-C75B-4075-890B-009CADADC0CB}" sibTransId="{99F7EFBB-80D7-41CF-BF6C-3BBEB7371114}"/>
    <dgm:cxn modelId="{94EB0D5D-8615-43DB-9D1D-EE0BFCD13BBF}" srcId="{7459D2C3-B8B8-41FD-884F-5E9BF2488938}" destId="{BF893A8C-D6CB-42B7-9959-96856F642FE2}" srcOrd="6" destOrd="0" parTransId="{D09D5B17-282A-40C9-B71E-1A02E299A2BD}" sibTransId="{A0D531FB-302E-48C6-997E-1D215B045AB9}"/>
    <dgm:cxn modelId="{0EC11B44-772D-4602-A25A-350A4C2433E7}" type="presOf" srcId="{BF893A8C-D6CB-42B7-9959-96856F642FE2}" destId="{559617FA-0AAE-4E2E-93A4-9EC51641E991}" srcOrd="0" destOrd="0" presId="urn:microsoft.com/office/officeart/2005/8/layout/default"/>
    <dgm:cxn modelId="{62F2ED45-0751-43AB-B05B-72F12EFF8D48}" type="presOf" srcId="{A6933CEF-002E-4B5B-8A72-EC53E36C16B3}" destId="{5F7C31E1-F20C-4649-8EB6-631801E9535B}" srcOrd="0" destOrd="0" presId="urn:microsoft.com/office/officeart/2005/8/layout/default"/>
    <dgm:cxn modelId="{FCDFCC4A-9ABB-4B8A-BA17-0C350A5266A5}" srcId="{7459D2C3-B8B8-41FD-884F-5E9BF2488938}" destId="{160F5195-C41B-49AB-B821-DBE91D501314}" srcOrd="8" destOrd="0" parTransId="{35BDC56D-3A76-45E0-90D8-C224FC43542F}" sibTransId="{B4639D9C-DD82-4B24-B3A7-28F9A8582ACC}"/>
    <dgm:cxn modelId="{A974784D-303D-451B-9391-C1C33140E376}" type="presOf" srcId="{160F5195-C41B-49AB-B821-DBE91D501314}" destId="{48FED33C-2874-4A72-A5B7-728764BDB427}" srcOrd="0" destOrd="0" presId="urn:microsoft.com/office/officeart/2005/8/layout/default"/>
    <dgm:cxn modelId="{A8E45256-E4CA-47E8-8FF8-5F2592DD65AE}" srcId="{7459D2C3-B8B8-41FD-884F-5E9BF2488938}" destId="{A6933CEF-002E-4B5B-8A72-EC53E36C16B3}" srcOrd="12" destOrd="0" parTransId="{597A035F-A50D-4A71-AC14-1673EF4A9BDA}" sibTransId="{4F253746-5DA3-4888-906B-D10D6441E1C7}"/>
    <dgm:cxn modelId="{B966EA77-52FC-4561-9642-06E3C6071C3A}" type="presOf" srcId="{AB0C5B60-95D4-4B08-AE09-4B09F4FFAABA}" destId="{9C4522E1-9E2F-4E34-B253-E72BAF489FD1}" srcOrd="0" destOrd="0" presId="urn:microsoft.com/office/officeart/2005/8/layout/default"/>
    <dgm:cxn modelId="{6D96B67A-E6D1-4757-B050-49EAEB681D76}" srcId="{7459D2C3-B8B8-41FD-884F-5E9BF2488938}" destId="{7E712702-7241-4798-ADB7-C9057CA5ACE4}" srcOrd="1" destOrd="0" parTransId="{1C8E0E89-0924-49AB-AF52-533DD375A252}" sibTransId="{74FA5270-D8E6-4AAD-A151-924DD3FFB962}"/>
    <dgm:cxn modelId="{16251F7C-9822-4458-91FD-9E8FF13E23D3}" srcId="{7459D2C3-B8B8-41FD-884F-5E9BF2488938}" destId="{AB0C5B60-95D4-4B08-AE09-4B09F4FFAABA}" srcOrd="11" destOrd="0" parTransId="{40DECDEF-27F7-442D-80CE-5C1DF82533E8}" sibTransId="{65FE4FBB-F538-4203-BA1B-F4B4E75041BA}"/>
    <dgm:cxn modelId="{31D77C82-6142-4CDA-A9DD-93C494A807E6}" type="presOf" srcId="{1EBA94C8-D4DC-4F6B-84F3-3429B4F35140}" destId="{76CBDEDB-1697-4CD6-BD96-6B04409A5B31}" srcOrd="0" destOrd="0" presId="urn:microsoft.com/office/officeart/2005/8/layout/default"/>
    <dgm:cxn modelId="{40DF7B88-036E-4AC3-A27F-355B4ACD6F07}" type="presOf" srcId="{B863EA07-2ADD-42CE-837E-0885AD011EB6}" destId="{5FFCCC27-4003-4839-944B-D7A2A72B42D4}" srcOrd="0" destOrd="0" presId="urn:microsoft.com/office/officeart/2005/8/layout/default"/>
    <dgm:cxn modelId="{FD37D088-0196-42FA-BE9B-8BE201167436}" type="presOf" srcId="{222F412E-46DF-437B-8288-CA9A8FEDA858}" destId="{E4A154AE-A144-429E-9A6D-2602D0DF1BF2}" srcOrd="0" destOrd="0" presId="urn:microsoft.com/office/officeart/2005/8/layout/default"/>
    <dgm:cxn modelId="{B1B25B8E-34C8-4147-9FF1-957AE5ED057A}" type="presOf" srcId="{BB587EB2-157F-4962-8386-866EDE3C20C1}" destId="{AB18070D-23EC-4040-833C-B70A8B0D2A64}" srcOrd="0" destOrd="0" presId="urn:microsoft.com/office/officeart/2005/8/layout/default"/>
    <dgm:cxn modelId="{DD5AFDA6-7C3A-4A2C-93CA-04192F4CA70A}" type="presOf" srcId="{7459D2C3-B8B8-41FD-884F-5E9BF2488938}" destId="{17677ACD-15FB-4AA1-9543-5E1B1663D2F9}" srcOrd="0" destOrd="0" presId="urn:microsoft.com/office/officeart/2005/8/layout/default"/>
    <dgm:cxn modelId="{364748AE-A71E-4C78-B19A-946EA4382211}" type="presOf" srcId="{81E6B4AA-B8FC-4DF8-A972-7590265FD477}" destId="{8FD5086E-B9CB-4CE2-9D4A-57AA9A44090D}" srcOrd="0" destOrd="0" presId="urn:microsoft.com/office/officeart/2005/8/layout/default"/>
    <dgm:cxn modelId="{A4961AB9-782B-4024-90A8-0BC61E5E13EB}" type="presOf" srcId="{7E712702-7241-4798-ADB7-C9057CA5ACE4}" destId="{7524EFB2-3D50-4CD7-8B36-63505F275A72}" srcOrd="0" destOrd="0" presId="urn:microsoft.com/office/officeart/2005/8/layout/default"/>
    <dgm:cxn modelId="{87BC85B9-A42E-4BBC-BD1D-EC7E95673BB7}" type="presOf" srcId="{98D28204-5568-42DD-A352-EF91B49EC06D}" destId="{6579BF0D-5D21-4756-8E98-3BCFCBB9DEF5}" srcOrd="0" destOrd="0" presId="urn:microsoft.com/office/officeart/2005/8/layout/default"/>
    <dgm:cxn modelId="{1D74F3D3-D433-408A-A1C4-485261B0CEEC}" srcId="{7459D2C3-B8B8-41FD-884F-5E9BF2488938}" destId="{81E6B4AA-B8FC-4DF8-A972-7590265FD477}" srcOrd="4" destOrd="0" parTransId="{DF1E6CE8-ABB7-445B-A4DC-398C8EB85673}" sibTransId="{328A738C-02C7-4BF8-A50E-E9952248730C}"/>
    <dgm:cxn modelId="{29B787D4-A57D-4F0A-B0CD-F7DBF5D3D83E}" srcId="{7459D2C3-B8B8-41FD-884F-5E9BF2488938}" destId="{BB587EB2-157F-4962-8386-866EDE3C20C1}" srcOrd="10" destOrd="0" parTransId="{8DAE72CA-20F9-4DE4-85A2-60B3D95D862C}" sibTransId="{FD996E4C-D312-4E49-9092-B8BE3696977C}"/>
    <dgm:cxn modelId="{7F8320D9-9E83-463B-ADB8-15084F42C6B9}" srcId="{7459D2C3-B8B8-41FD-884F-5E9BF2488938}" destId="{5937D21F-B3C5-40A5-8F8C-464B4EAD3D89}" srcOrd="14" destOrd="0" parTransId="{B83E4C73-FD79-4757-8F65-2D5F84AE3B18}" sibTransId="{E384317B-1355-4F59-A1AD-32BA07B42A39}"/>
    <dgm:cxn modelId="{66BB44E7-E13C-4324-838C-4D538525EA74}" type="presOf" srcId="{5FE8334B-D68C-4DFE-9118-38FD153A7DEE}" destId="{24CF800B-E5A4-4ADF-B0D7-46237463B25F}" srcOrd="0" destOrd="0" presId="urn:microsoft.com/office/officeart/2005/8/layout/default"/>
    <dgm:cxn modelId="{FA292DEC-3424-49A6-932A-CD6445771E23}" type="presOf" srcId="{5937D21F-B3C5-40A5-8F8C-464B4EAD3D89}" destId="{859AB9AB-CED2-424B-BCF9-BC228459EFFB}" srcOrd="0" destOrd="0" presId="urn:microsoft.com/office/officeart/2005/8/layout/default"/>
    <dgm:cxn modelId="{C0A337ED-1884-465A-8122-D18EB8E8D581}" srcId="{7459D2C3-B8B8-41FD-884F-5E9BF2488938}" destId="{B863EA07-2ADD-42CE-837E-0885AD011EB6}" srcOrd="13" destOrd="0" parTransId="{8359D13D-DFDD-4AF8-B5C0-A7B735915A6B}" sibTransId="{DD7553DA-7035-488F-B2B1-E75FC62A4DAD}"/>
    <dgm:cxn modelId="{4BE5FC44-5DA5-43D7-9F34-D66DC22D99F3}" type="presParOf" srcId="{17677ACD-15FB-4AA1-9543-5E1B1663D2F9}" destId="{6579BF0D-5D21-4756-8E98-3BCFCBB9DEF5}" srcOrd="0" destOrd="0" presId="urn:microsoft.com/office/officeart/2005/8/layout/default"/>
    <dgm:cxn modelId="{A08482CB-A197-4433-82AD-D8BBF51B493A}" type="presParOf" srcId="{17677ACD-15FB-4AA1-9543-5E1B1663D2F9}" destId="{FACC1932-C769-4F96-804B-87FC03551D5A}" srcOrd="1" destOrd="0" presId="urn:microsoft.com/office/officeart/2005/8/layout/default"/>
    <dgm:cxn modelId="{40180BEF-42BD-4583-9BD8-EB335DEFACE8}" type="presParOf" srcId="{17677ACD-15FB-4AA1-9543-5E1B1663D2F9}" destId="{7524EFB2-3D50-4CD7-8B36-63505F275A72}" srcOrd="2" destOrd="0" presId="urn:microsoft.com/office/officeart/2005/8/layout/default"/>
    <dgm:cxn modelId="{064EAC2D-B6AC-4FC5-A80D-48CB77BF6C2E}" type="presParOf" srcId="{17677ACD-15FB-4AA1-9543-5E1B1663D2F9}" destId="{1233BDFE-3A55-4FA6-BA94-DA788949AF2A}" srcOrd="3" destOrd="0" presId="urn:microsoft.com/office/officeart/2005/8/layout/default"/>
    <dgm:cxn modelId="{6A2200BD-2A3F-4688-B87A-C7062BEA5E92}" type="presParOf" srcId="{17677ACD-15FB-4AA1-9543-5E1B1663D2F9}" destId="{76CBDEDB-1697-4CD6-BD96-6B04409A5B31}" srcOrd="4" destOrd="0" presId="urn:microsoft.com/office/officeart/2005/8/layout/default"/>
    <dgm:cxn modelId="{66CDE761-43E5-436D-AAA0-92F3BE2AD9CA}" type="presParOf" srcId="{17677ACD-15FB-4AA1-9543-5E1B1663D2F9}" destId="{A57FF9A7-D714-4373-998D-145D21DCAE7C}" srcOrd="5" destOrd="0" presId="urn:microsoft.com/office/officeart/2005/8/layout/default"/>
    <dgm:cxn modelId="{A60B5E49-3007-4131-8B18-A3BC25EFE5A5}" type="presParOf" srcId="{17677ACD-15FB-4AA1-9543-5E1B1663D2F9}" destId="{9C6ACEA7-F2E8-4E5C-A494-BE5902512A17}" srcOrd="6" destOrd="0" presId="urn:microsoft.com/office/officeart/2005/8/layout/default"/>
    <dgm:cxn modelId="{E8540450-0199-491F-8A64-EDDDC1661BA5}" type="presParOf" srcId="{17677ACD-15FB-4AA1-9543-5E1B1663D2F9}" destId="{7410D298-BB96-4E37-AE07-E43905E2472D}" srcOrd="7" destOrd="0" presId="urn:microsoft.com/office/officeart/2005/8/layout/default"/>
    <dgm:cxn modelId="{730F8950-908A-44BF-A11E-8E3B2505584B}" type="presParOf" srcId="{17677ACD-15FB-4AA1-9543-5E1B1663D2F9}" destId="{8FD5086E-B9CB-4CE2-9D4A-57AA9A44090D}" srcOrd="8" destOrd="0" presId="urn:microsoft.com/office/officeart/2005/8/layout/default"/>
    <dgm:cxn modelId="{747BBCD1-0B1D-4090-8261-C1B81A6571E9}" type="presParOf" srcId="{17677ACD-15FB-4AA1-9543-5E1B1663D2F9}" destId="{BFD55CB1-099D-40E2-988D-28F7269BB980}" srcOrd="9" destOrd="0" presId="urn:microsoft.com/office/officeart/2005/8/layout/default"/>
    <dgm:cxn modelId="{CDF85CC8-CBC8-4560-9D40-6D6A6FF0A1BC}" type="presParOf" srcId="{17677ACD-15FB-4AA1-9543-5E1B1663D2F9}" destId="{E4A154AE-A144-429E-9A6D-2602D0DF1BF2}" srcOrd="10" destOrd="0" presId="urn:microsoft.com/office/officeart/2005/8/layout/default"/>
    <dgm:cxn modelId="{EF780C0B-82A3-412F-81C2-7D7B5FAAC8DC}" type="presParOf" srcId="{17677ACD-15FB-4AA1-9543-5E1B1663D2F9}" destId="{11B6DDD7-732E-4780-BA80-8CDBE09BA8BC}" srcOrd="11" destOrd="0" presId="urn:microsoft.com/office/officeart/2005/8/layout/default"/>
    <dgm:cxn modelId="{852F762B-6748-4B18-BB90-A894B2EA1EA3}" type="presParOf" srcId="{17677ACD-15FB-4AA1-9543-5E1B1663D2F9}" destId="{559617FA-0AAE-4E2E-93A4-9EC51641E991}" srcOrd="12" destOrd="0" presId="urn:microsoft.com/office/officeart/2005/8/layout/default"/>
    <dgm:cxn modelId="{F93D6010-0E1C-4D83-B427-8A1713E09FC4}" type="presParOf" srcId="{17677ACD-15FB-4AA1-9543-5E1B1663D2F9}" destId="{A1B12B21-A95B-4D95-8E9D-1D6ED8E9F7B3}" srcOrd="13" destOrd="0" presId="urn:microsoft.com/office/officeart/2005/8/layout/default"/>
    <dgm:cxn modelId="{B40AF91D-4692-4DF3-A009-61EDCDDB4D44}" type="presParOf" srcId="{17677ACD-15FB-4AA1-9543-5E1B1663D2F9}" destId="{8A64D2D7-B6C4-495D-A7FA-E6DDBB75CCFE}" srcOrd="14" destOrd="0" presId="urn:microsoft.com/office/officeart/2005/8/layout/default"/>
    <dgm:cxn modelId="{DACC5DEC-0529-4191-8C28-71B2D5F3B87B}" type="presParOf" srcId="{17677ACD-15FB-4AA1-9543-5E1B1663D2F9}" destId="{5972ED71-A5C2-4543-9A4F-49F6B81D0CB4}" srcOrd="15" destOrd="0" presId="urn:microsoft.com/office/officeart/2005/8/layout/default"/>
    <dgm:cxn modelId="{F2B0DDC0-A3D7-47E4-875A-63824400A5C2}" type="presParOf" srcId="{17677ACD-15FB-4AA1-9543-5E1B1663D2F9}" destId="{48FED33C-2874-4A72-A5B7-728764BDB427}" srcOrd="16" destOrd="0" presId="urn:microsoft.com/office/officeart/2005/8/layout/default"/>
    <dgm:cxn modelId="{54814F70-EB32-452F-A1B4-2784970EFBE0}" type="presParOf" srcId="{17677ACD-15FB-4AA1-9543-5E1B1663D2F9}" destId="{9CA63D17-3395-4A11-8572-731985176CAE}" srcOrd="17" destOrd="0" presId="urn:microsoft.com/office/officeart/2005/8/layout/default"/>
    <dgm:cxn modelId="{1160BB34-244D-4F45-B02D-125AC0C40FF8}" type="presParOf" srcId="{17677ACD-15FB-4AA1-9543-5E1B1663D2F9}" destId="{24CF800B-E5A4-4ADF-B0D7-46237463B25F}" srcOrd="18" destOrd="0" presId="urn:microsoft.com/office/officeart/2005/8/layout/default"/>
    <dgm:cxn modelId="{F5D4A1E7-5DFA-47FE-9462-CD8D114BB162}" type="presParOf" srcId="{17677ACD-15FB-4AA1-9543-5E1B1663D2F9}" destId="{06F17562-F112-415D-BB97-7CC861812D46}" srcOrd="19" destOrd="0" presId="urn:microsoft.com/office/officeart/2005/8/layout/default"/>
    <dgm:cxn modelId="{11B26A5F-A760-4D83-9D8F-25782DA52FD0}" type="presParOf" srcId="{17677ACD-15FB-4AA1-9543-5E1B1663D2F9}" destId="{AB18070D-23EC-4040-833C-B70A8B0D2A64}" srcOrd="20" destOrd="0" presId="urn:microsoft.com/office/officeart/2005/8/layout/default"/>
    <dgm:cxn modelId="{CE94F704-DC50-4B51-AC44-65A1A3381EB9}" type="presParOf" srcId="{17677ACD-15FB-4AA1-9543-5E1B1663D2F9}" destId="{B87631E9-5ADE-437E-AF5A-7C1B447608CE}" srcOrd="21" destOrd="0" presId="urn:microsoft.com/office/officeart/2005/8/layout/default"/>
    <dgm:cxn modelId="{AEA7E785-04C0-487A-B210-E2764F45656B}" type="presParOf" srcId="{17677ACD-15FB-4AA1-9543-5E1B1663D2F9}" destId="{9C4522E1-9E2F-4E34-B253-E72BAF489FD1}" srcOrd="22" destOrd="0" presId="urn:microsoft.com/office/officeart/2005/8/layout/default"/>
    <dgm:cxn modelId="{09CFB186-0FEC-438F-BEE8-41A100DE372A}" type="presParOf" srcId="{17677ACD-15FB-4AA1-9543-5E1B1663D2F9}" destId="{9B2D8B3F-7B15-4028-8142-43E7A1F3A585}" srcOrd="23" destOrd="0" presId="urn:microsoft.com/office/officeart/2005/8/layout/default"/>
    <dgm:cxn modelId="{4450D19C-8B47-4BBD-AAB8-4F09542632B8}" type="presParOf" srcId="{17677ACD-15FB-4AA1-9543-5E1B1663D2F9}" destId="{5F7C31E1-F20C-4649-8EB6-631801E9535B}" srcOrd="24" destOrd="0" presId="urn:microsoft.com/office/officeart/2005/8/layout/default"/>
    <dgm:cxn modelId="{688D8BA4-6A90-49AD-812D-A0BA7255D95A}" type="presParOf" srcId="{17677ACD-15FB-4AA1-9543-5E1B1663D2F9}" destId="{27179209-64FC-432E-9301-658CF99D10CF}" srcOrd="25" destOrd="0" presId="urn:microsoft.com/office/officeart/2005/8/layout/default"/>
    <dgm:cxn modelId="{188B65F4-3A6B-45A1-8C9C-0FD3AA93DC25}" type="presParOf" srcId="{17677ACD-15FB-4AA1-9543-5E1B1663D2F9}" destId="{5FFCCC27-4003-4839-944B-D7A2A72B42D4}" srcOrd="26" destOrd="0" presId="urn:microsoft.com/office/officeart/2005/8/layout/default"/>
    <dgm:cxn modelId="{C1B6702F-E6E0-451C-8429-A6F636251670}" type="presParOf" srcId="{17677ACD-15FB-4AA1-9543-5E1B1663D2F9}" destId="{6462340C-101D-4E14-BE41-77C80CC6B594}" srcOrd="27" destOrd="0" presId="urn:microsoft.com/office/officeart/2005/8/layout/default"/>
    <dgm:cxn modelId="{E8A3DDF1-9900-40D5-B85F-0C5B1BE15208}" type="presParOf" srcId="{17677ACD-15FB-4AA1-9543-5E1B1663D2F9}" destId="{859AB9AB-CED2-424B-BCF9-BC228459EFF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BF0D-5D21-4756-8E98-3BCFCBB9DEF5}">
      <dsp:nvSpPr>
        <dsp:cNvPr id="0" name=""/>
        <dsp:cNvSpPr/>
      </dsp:nvSpPr>
      <dsp:spPr>
        <a:xfrm>
          <a:off x="3458" y="284507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Worship God</a:t>
          </a:r>
        </a:p>
      </dsp:txBody>
      <dsp:txXfrm>
        <a:off x="3458" y="284507"/>
        <a:ext cx="1872674" cy="1123604"/>
      </dsp:txXfrm>
    </dsp:sp>
    <dsp:sp modelId="{7524EFB2-3D50-4CD7-8B36-63505F275A72}">
      <dsp:nvSpPr>
        <dsp:cNvPr id="0" name=""/>
        <dsp:cNvSpPr/>
      </dsp:nvSpPr>
      <dsp:spPr>
        <a:xfrm>
          <a:off x="2063400" y="284507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Scripture</a:t>
          </a:r>
        </a:p>
      </dsp:txBody>
      <dsp:txXfrm>
        <a:off x="2063400" y="284507"/>
        <a:ext cx="1872674" cy="1123604"/>
      </dsp:txXfrm>
    </dsp:sp>
    <dsp:sp modelId="{76CBDEDB-1697-4CD6-BD96-6B04409A5B31}">
      <dsp:nvSpPr>
        <dsp:cNvPr id="0" name=""/>
        <dsp:cNvSpPr/>
      </dsp:nvSpPr>
      <dsp:spPr>
        <a:xfrm>
          <a:off x="4123342" y="284507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Prayer</a:t>
          </a:r>
        </a:p>
      </dsp:txBody>
      <dsp:txXfrm>
        <a:off x="4123342" y="284507"/>
        <a:ext cx="1872674" cy="1123604"/>
      </dsp:txXfrm>
    </dsp:sp>
    <dsp:sp modelId="{9C6ACEA7-F2E8-4E5C-A494-BE5902512A17}">
      <dsp:nvSpPr>
        <dsp:cNvPr id="0" name=""/>
        <dsp:cNvSpPr/>
      </dsp:nvSpPr>
      <dsp:spPr>
        <a:xfrm>
          <a:off x="6183284" y="284507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Fellowship</a:t>
          </a:r>
        </a:p>
      </dsp:txBody>
      <dsp:txXfrm>
        <a:off x="6183284" y="284507"/>
        <a:ext cx="1872674" cy="1123604"/>
      </dsp:txXfrm>
    </dsp:sp>
    <dsp:sp modelId="{8FD5086E-B9CB-4CE2-9D4A-57AA9A44090D}">
      <dsp:nvSpPr>
        <dsp:cNvPr id="0" name=""/>
        <dsp:cNvSpPr/>
      </dsp:nvSpPr>
      <dsp:spPr>
        <a:xfrm>
          <a:off x="8243226" y="284507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Witnessing</a:t>
          </a:r>
        </a:p>
      </dsp:txBody>
      <dsp:txXfrm>
        <a:off x="8243226" y="284507"/>
        <a:ext cx="1872674" cy="1123604"/>
      </dsp:txXfrm>
    </dsp:sp>
    <dsp:sp modelId="{E4A154AE-A144-429E-9A6D-2602D0DF1BF2}">
      <dsp:nvSpPr>
        <dsp:cNvPr id="0" name=""/>
        <dsp:cNvSpPr/>
      </dsp:nvSpPr>
      <dsp:spPr>
        <a:xfrm>
          <a:off x="3458" y="1595380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Holy Spirit</a:t>
          </a:r>
        </a:p>
      </dsp:txBody>
      <dsp:txXfrm>
        <a:off x="3458" y="1595380"/>
        <a:ext cx="1872674" cy="1123604"/>
      </dsp:txXfrm>
    </dsp:sp>
    <dsp:sp modelId="{559617FA-0AAE-4E2E-93A4-9EC51641E991}">
      <dsp:nvSpPr>
        <dsp:cNvPr id="0" name=""/>
        <dsp:cNvSpPr/>
      </dsp:nvSpPr>
      <dsp:spPr>
        <a:xfrm>
          <a:off x="2063400" y="1595380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Salvation</a:t>
          </a:r>
        </a:p>
      </dsp:txBody>
      <dsp:txXfrm>
        <a:off x="2063400" y="1595380"/>
        <a:ext cx="1872674" cy="1123604"/>
      </dsp:txXfrm>
    </dsp:sp>
    <dsp:sp modelId="{8A64D2D7-B6C4-495D-A7FA-E6DDBB75CCFE}">
      <dsp:nvSpPr>
        <dsp:cNvPr id="0" name=""/>
        <dsp:cNvSpPr/>
      </dsp:nvSpPr>
      <dsp:spPr>
        <a:xfrm>
          <a:off x="4123342" y="1595380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Time Management</a:t>
          </a:r>
        </a:p>
      </dsp:txBody>
      <dsp:txXfrm>
        <a:off x="4123342" y="1595380"/>
        <a:ext cx="1872674" cy="1123604"/>
      </dsp:txXfrm>
    </dsp:sp>
    <dsp:sp modelId="{48FED33C-2874-4A72-A5B7-728764BDB427}">
      <dsp:nvSpPr>
        <dsp:cNvPr id="0" name=""/>
        <dsp:cNvSpPr/>
      </dsp:nvSpPr>
      <dsp:spPr>
        <a:xfrm>
          <a:off x="6183284" y="1595380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Church Attendance</a:t>
          </a:r>
        </a:p>
      </dsp:txBody>
      <dsp:txXfrm>
        <a:off x="6183284" y="1595380"/>
        <a:ext cx="1872674" cy="1123604"/>
      </dsp:txXfrm>
    </dsp:sp>
    <dsp:sp modelId="{24CF800B-E5A4-4ADF-B0D7-46237463B25F}">
      <dsp:nvSpPr>
        <dsp:cNvPr id="0" name=""/>
        <dsp:cNvSpPr/>
      </dsp:nvSpPr>
      <dsp:spPr>
        <a:xfrm>
          <a:off x="8243226" y="1595380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Wonderful Works of God</a:t>
          </a:r>
        </a:p>
      </dsp:txBody>
      <dsp:txXfrm>
        <a:off x="8243226" y="1595380"/>
        <a:ext cx="1872674" cy="1123604"/>
      </dsp:txXfrm>
    </dsp:sp>
    <dsp:sp modelId="{AB18070D-23EC-4040-833C-B70A8B0D2A64}">
      <dsp:nvSpPr>
        <dsp:cNvPr id="0" name=""/>
        <dsp:cNvSpPr/>
      </dsp:nvSpPr>
      <dsp:spPr>
        <a:xfrm>
          <a:off x="3458" y="2906252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Persecution</a:t>
          </a:r>
        </a:p>
      </dsp:txBody>
      <dsp:txXfrm>
        <a:off x="3458" y="2906252"/>
        <a:ext cx="1872674" cy="1123604"/>
      </dsp:txXfrm>
    </dsp:sp>
    <dsp:sp modelId="{9C4522E1-9E2F-4E34-B253-E72BAF489FD1}">
      <dsp:nvSpPr>
        <dsp:cNvPr id="0" name=""/>
        <dsp:cNvSpPr/>
      </dsp:nvSpPr>
      <dsp:spPr>
        <a:xfrm>
          <a:off x="2063400" y="2906252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Good works</a:t>
          </a:r>
        </a:p>
      </dsp:txBody>
      <dsp:txXfrm>
        <a:off x="2063400" y="2906252"/>
        <a:ext cx="1872674" cy="1123604"/>
      </dsp:txXfrm>
    </dsp:sp>
    <dsp:sp modelId="{5F7C31E1-F20C-4649-8EB6-631801E9535B}">
      <dsp:nvSpPr>
        <dsp:cNvPr id="0" name=""/>
        <dsp:cNvSpPr/>
      </dsp:nvSpPr>
      <dsp:spPr>
        <a:xfrm>
          <a:off x="4123342" y="2906252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Priorities</a:t>
          </a:r>
        </a:p>
      </dsp:txBody>
      <dsp:txXfrm>
        <a:off x="4123342" y="2906252"/>
        <a:ext cx="1872674" cy="1123604"/>
      </dsp:txXfrm>
    </dsp:sp>
    <dsp:sp modelId="{5FFCCC27-4003-4839-944B-D7A2A72B42D4}">
      <dsp:nvSpPr>
        <dsp:cNvPr id="0" name=""/>
        <dsp:cNvSpPr/>
      </dsp:nvSpPr>
      <dsp:spPr>
        <a:xfrm>
          <a:off x="6183284" y="2906252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Church Government</a:t>
          </a:r>
        </a:p>
      </dsp:txBody>
      <dsp:txXfrm>
        <a:off x="6183284" y="2906252"/>
        <a:ext cx="1872674" cy="1123604"/>
      </dsp:txXfrm>
    </dsp:sp>
    <dsp:sp modelId="{859AB9AB-CED2-424B-BCF9-BC228459EFFB}">
      <dsp:nvSpPr>
        <dsp:cNvPr id="0" name=""/>
        <dsp:cNvSpPr/>
      </dsp:nvSpPr>
      <dsp:spPr>
        <a:xfrm>
          <a:off x="8243226" y="2906252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Kingdom of God</a:t>
          </a:r>
        </a:p>
      </dsp:txBody>
      <dsp:txXfrm>
        <a:off x="8243226" y="2906252"/>
        <a:ext cx="1872674" cy="112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878-1355-4CC7-835D-61FDC5F7060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P53eEExZ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fellowshipchurchwhiteplai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ellowshipchurchwhiteplain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7241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May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Today – Turn to Acts 1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“The Father will send the Holy Spirit”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50FF9-CE87-46EB-BCAF-15F601908AC4}"/>
              </a:ext>
            </a:extLst>
          </p:cNvPr>
          <p:cNvSpPr txBox="1"/>
          <p:nvPr/>
        </p:nvSpPr>
        <p:spPr>
          <a:xfrm>
            <a:off x="3809994" y="688216"/>
            <a:ext cx="4502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Play at 9:55-10:00  Worship Guitar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 20:35</a:t>
            </a: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5057-F931-4EE6-83D0-1CEB5418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0"/>
            <a:ext cx="9725012" cy="19087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2022 – Year of the New Bottle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/>
              <a:t>Let us Pour the New Wine into New Bottles (in the New Testament)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(Job 32:9, Matthew 9:17, Mark 2:22, Luke 5:37-39, Acts 2:13)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800" dirty="0">
                <a:hlinkClick r:id="rId2"/>
              </a:rPr>
              <a:t>Fellowship Church 2022 Welcome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367F23-2ABA-40FD-9089-1A8B7E2FB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98628"/>
              </p:ext>
            </p:extLst>
          </p:nvPr>
        </p:nvGraphicFramePr>
        <p:xfrm>
          <a:off x="1032186" y="2495913"/>
          <a:ext cx="10119360" cy="431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3DC59C-A8F3-4773-8B7C-F60C91FC6737}"/>
              </a:ext>
            </a:extLst>
          </p:cNvPr>
          <p:cNvSpPr txBox="1"/>
          <p:nvPr/>
        </p:nvSpPr>
        <p:spPr>
          <a:xfrm>
            <a:off x="1763706" y="2063731"/>
            <a:ext cx="8656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Jan – May 2022, Acts of the Apostles Doctrine (Acts 2:42)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34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" y="0"/>
            <a:ext cx="11673840" cy="6858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+mn-lt"/>
              </a:rPr>
              <a:t>Acts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		</a:t>
            </a:r>
            <a:r>
              <a:rPr lang="en-US" sz="2800" b="1" dirty="0">
                <a:latin typeface="+mn-lt"/>
              </a:rPr>
              <a:t>TRANSITIONS IN THE ACTS OF THE APOSTLES                  33-67 A.D.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		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1-2     </a:t>
            </a:r>
            <a:r>
              <a:rPr lang="en-US" sz="2800" b="1" dirty="0">
                <a:latin typeface="+mn-lt"/>
              </a:rPr>
              <a:t>Old Testament (1) to New Testament (Acts 2)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1:4     </a:t>
            </a:r>
            <a:r>
              <a:rPr lang="en-US" sz="2800" b="1" dirty="0">
                <a:latin typeface="+mn-lt"/>
              </a:rPr>
              <a:t>Jerusalem (1-7) / Antioch (8-21) / Rome (22-28)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1:8     </a:t>
            </a:r>
            <a:r>
              <a:rPr lang="en-US" sz="2800" b="1" dirty="0">
                <a:latin typeface="+mn-lt"/>
              </a:rPr>
              <a:t>Jerusalem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, 1-7), Samaria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2800" b="1" dirty="0">
                <a:latin typeface="+mn-lt"/>
              </a:rPr>
              <a:t>, 8-9), Judea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2800" b="1" dirty="0">
                <a:latin typeface="+mn-lt"/>
              </a:rPr>
              <a:t>, 10-12),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          Uttermost (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19</a:t>
            </a:r>
            <a:r>
              <a:rPr lang="en-US" sz="2800" b="1" dirty="0">
                <a:latin typeface="+mn-lt"/>
              </a:rPr>
              <a:t>, 13-28)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1:6-12  </a:t>
            </a:r>
            <a:r>
              <a:rPr lang="en-US" sz="2800" b="1" dirty="0">
                <a:latin typeface="+mn-lt"/>
              </a:rPr>
              <a:t>Kingdom to Israel (Genesis 12 to Malachi, Matthew to John,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                                               Revelation 19-20)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1:15-26  </a:t>
            </a:r>
            <a:r>
              <a:rPr lang="en-US" sz="2800" b="1" dirty="0">
                <a:latin typeface="+mn-lt"/>
              </a:rPr>
              <a:t>Apostle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Peter (Acts 1-12) / Apostle Paul (Acts 13-28)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2:1  </a:t>
            </a:r>
            <a:r>
              <a:rPr lang="en-US" sz="2800" b="1" dirty="0">
                <a:latin typeface="+mn-lt"/>
              </a:rPr>
              <a:t>Church began at Pentecost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(Acts 2 until Revelation 3)  </a:t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10 &amp; 15  </a:t>
            </a:r>
            <a:r>
              <a:rPr lang="en-US" sz="2800" b="1" dirty="0">
                <a:latin typeface="+mn-lt"/>
              </a:rPr>
              <a:t>from Jew to Gentile, and 1 Nation to All Nations</a:t>
            </a:r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highlight>
                  <a:srgbClr val="FFFF00"/>
                </a:highlight>
                <a:latin typeface="+mn-lt"/>
              </a:rPr>
              <a:t>                 </a:t>
            </a:r>
            <a:r>
              <a:rPr lang="en-US" sz="2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Pattern:  Prayer – Power – Proclaim - Persecution – More Prayer</a:t>
            </a:r>
            <a:endParaRPr 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7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241" y="601577"/>
            <a:ext cx="3597320" cy="585264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000" b="1" dirty="0"/>
              <a:t>Acts 1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33 A.D. Summer</a:t>
            </a:r>
            <a:br>
              <a:rPr lang="en-US" sz="4400" b="1" dirty="0"/>
            </a:br>
            <a:r>
              <a:rPr lang="en-US" sz="2800" b="1" dirty="0"/>
              <a:t>(7 sabbaths = 49 + 1 = 50.  50 days after the Resurrection, Leviticus 23:15-16, Acts 2:1 is  the feast of Pentecost)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Upper Room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Mount of Olives</a:t>
            </a:r>
            <a:endParaRPr lang="en-US" sz="44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414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A04E0509-9671-472B-AA29-77B7DB0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12" y="98898"/>
            <a:ext cx="6732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82EA69-417E-4B21-AA2A-BC2AEB0DDE55}"/>
              </a:ext>
            </a:extLst>
          </p:cNvPr>
          <p:cNvSpPr/>
          <p:nvPr/>
        </p:nvSpPr>
        <p:spPr>
          <a:xfrm>
            <a:off x="7613514" y="5090809"/>
            <a:ext cx="538265" cy="3112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B18442-00CD-42F9-BF78-482B157C24B9}"/>
              </a:ext>
            </a:extLst>
          </p:cNvPr>
          <p:cNvSpPr/>
          <p:nvPr/>
        </p:nvSpPr>
        <p:spPr>
          <a:xfrm>
            <a:off x="7986409" y="637032"/>
            <a:ext cx="1057071" cy="4621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D1DA13-E328-4C52-AA08-CAE44033848F}"/>
              </a:ext>
            </a:extLst>
          </p:cNvPr>
          <p:cNvSpPr/>
          <p:nvPr/>
        </p:nvSpPr>
        <p:spPr>
          <a:xfrm>
            <a:off x="11094919" y="2408547"/>
            <a:ext cx="1235605" cy="122095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7"/>
            <a:ext cx="9037320" cy="7432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Acts 1 – The Father will send the Holy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6351-C676-4F1D-B61A-F475E260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976284"/>
            <a:ext cx="11775440" cy="5384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1:1-5	 Introduction &amp; Review (Theophilus – 40 days, </a:t>
            </a:r>
            <a:r>
              <a:rPr lang="en-US" sz="3200" dirty="0">
                <a:solidFill>
                  <a:srgbClr val="0070C0"/>
                </a:solidFill>
              </a:rPr>
              <a:t>Kingdom</a:t>
            </a:r>
            <a:r>
              <a:rPr lang="en-US" sz="3200" dirty="0"/>
              <a:t> of God)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1:6-11   The 11 Apostles question about the </a:t>
            </a:r>
            <a:r>
              <a:rPr lang="en-US" sz="3200" dirty="0">
                <a:solidFill>
                  <a:srgbClr val="0070C0"/>
                </a:solidFill>
              </a:rPr>
              <a:t>Kingdom</a:t>
            </a:r>
            <a:r>
              <a:rPr lang="en-US" sz="3200" dirty="0"/>
              <a:t> to Israel</a:t>
            </a:r>
          </a:p>
          <a:p>
            <a:pPr marL="0" indent="0">
              <a:buNone/>
            </a:pPr>
            <a:r>
              <a:rPr lang="en-US" sz="3200" dirty="0"/>
              <a:t>	     Jesus Ascends  into Heaven (after 40 days of appearances)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1:12-14  Prayer in the Upper Room (around 25 disciples from Galilee)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1:15-26  Judas’ Suicide (It is written, Psalm 69:25 and 109:8)</a:t>
            </a:r>
          </a:p>
          <a:p>
            <a:pPr marL="0" indent="0">
              <a:buNone/>
            </a:pPr>
            <a:r>
              <a:rPr lang="en-US" sz="3200" dirty="0"/>
              <a:t>	      Judas Replaced by Matthias (12 Apostles)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Note:  The 4 sections  above are the same section breaks as the Fellowship Church 2022 Quiet Time Schedule from January 1 to 4.   Copies are on the table or church website </a:t>
            </a:r>
            <a:r>
              <a:rPr lang="en-US" sz="2400" dirty="0">
                <a:solidFill>
                  <a:srgbClr val="00B050"/>
                </a:solidFill>
                <a:hlinkClick r:id="rId2"/>
              </a:rPr>
              <a:t>https://fellowshipchurchwhiteplains.com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79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DC2A-647B-44BB-84F5-239C53B3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640772"/>
            <a:ext cx="11318240" cy="557645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 and Answer Time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Next Sunday read-ahead/study - Acts 2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Challenge:  Create your own outline and chapter/section titles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Teacher:  Bill Heath</a:t>
            </a:r>
          </a:p>
        </p:txBody>
      </p:sp>
    </p:spTree>
    <p:extLst>
      <p:ext uri="{BB962C8B-B14F-4D97-AF65-F5344CB8AC3E}">
        <p14:creationId xmlns:p14="http://schemas.microsoft.com/office/powerpoint/2010/main" val="52840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593</TotalTime>
  <Words>493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Fellowship Church Sunday School  Jan – May 2022, Acts of the Apostles  Today – Turn to Acts 1  “The Father will send the Holy Spirit”   Teacher:  Bill Heath </vt:lpstr>
      <vt:lpstr>2022 – Year of the New Bottle Let us Pour the New Wine into New Bottles (in the New Testament) (Job 32:9, Matthew 9:17, Mark 2:22, Luke 5:37-39, Acts 2:13) Fellowship Church 2022 Welcome</vt:lpstr>
      <vt:lpstr>Acts  TRANSITIONS IN THE ACTS OF THE APOSTLES                  33-67 A.D.    1-2     Old Testament (1) to New Testament (Acts 2) 1:4     Jerusalem (1-7) / Antioch (8-21) / Rome (22-28)   1:8     Jerusalem (2, 1-7), Samaria (8, 8-9), Judea (10, 10-12),            Uttermost (19, 13-28) 1:6-12  Kingdom to Israel (Genesis 12 to Malachi, Matthew to John,                                                  Revelation 19-20)  1:15-26  Apostle Peter (Acts 1-12) / Apostle Paul (Acts 13-28) 2:1  Church began at Pentecost (Acts 2 until Revelation 3)    10 &amp; 15  from Jew to Gentile, and 1 Nation to All Nations                   Pattern:  Prayer – Power – Proclaim - Persecution – More Prayer</vt:lpstr>
      <vt:lpstr>Acts 1   33 A.D. Summer (7 sabbaths = 49 + 1 = 50.  50 days after the Resurrection, Leviticus 23:15-16, Acts 2:1 is  the feast of Pentecost)  Upper Room  Mount of Olives</vt:lpstr>
      <vt:lpstr>Acts 1 – The Father will send the Holy Spirit </vt:lpstr>
      <vt:lpstr>Question and Answer Time  Next Sunday read-ahead/study - Acts 2   Challenge:  Create your own outline and chapter/section titles  Teacher:  Bill Heath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  </dc:title>
  <dc:creator>William Heath</dc:creator>
  <cp:lastModifiedBy>William Heath</cp:lastModifiedBy>
  <cp:revision>52</cp:revision>
  <cp:lastPrinted>2022-01-01T22:54:15Z</cp:lastPrinted>
  <dcterms:created xsi:type="dcterms:W3CDTF">2021-12-26T22:17:50Z</dcterms:created>
  <dcterms:modified xsi:type="dcterms:W3CDTF">2022-01-02T12:25:43Z</dcterms:modified>
</cp:coreProperties>
</file>