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60" r:id="rId5"/>
    <p:sldId id="262" r:id="rId6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2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00C-1569-40C7-82E2-DA934C59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C107-2A7B-4FCE-9C6F-CD7A31F7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E9A-BE0A-4E22-A8F6-BEB3F5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50C7-9584-4D2C-B499-26DB261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97FE-19B8-4537-820C-C3A5696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5695-CE00-4DFD-9666-9D1BF890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E3C64-821C-4B29-84AC-CFDC2A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AFBA5-9C3A-44B5-9EA9-5A8369E6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5EFE-A9FB-4E57-A631-30A145B5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0FF9-6843-45B4-AB0E-0E7883BF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6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D176D-8411-4CE6-8492-AC8F56512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F8BA-AEED-4EED-9072-3E21D93A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0E40-CAF6-4CB4-876D-93B9F912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1CAF-9995-4694-A791-7F0124C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83706-4B16-4D22-8C86-EB1D2C9E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90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AE69-EDFD-4A7D-A1C4-771FB24F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7AA-C9DF-4783-B822-AE703B48A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D149-6D96-4419-9891-EADCC82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7F94-E36E-43A7-AD95-50F0ED52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C60E-D97D-4CAF-8C53-B1CD726C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25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3AD4-0801-47FD-A183-5BF87AF0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F11A-A058-46BA-B20D-4BC92FBE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734-9BC4-4BF3-A1CC-33683522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05DC-8CB8-4DD7-B633-FB8614D4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2DD6-F671-4853-B494-198D0F47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8BDD-913D-45D3-93B0-3F34FB75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CD2E-2B57-4D0C-8707-920EB6EB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0CA3-D2CA-486D-B64C-522105D1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098-1493-4C70-9F44-DCFC4E06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3CBDF-CEE7-42B2-8639-512814BC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B533-B683-41FC-A20C-FA07DE7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84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6FDE-E9B4-4255-A993-43B5DD0A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180D-4770-49C7-867C-CD003C8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836AF-99F0-46AA-A89A-8120F97DA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47139-914A-4A4A-8B4C-E4363E84D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5FE96-A863-4D19-9438-ABD60D61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AB0AF2-9FDA-48B5-A56A-A55D72A7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6D53D-8308-4253-B156-06BC0C10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AB4A-B45E-4DEC-ADF1-38B92195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2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88C1-1B75-449E-A019-8FCA0B54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D61EF-0978-4D2E-8294-D2303149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2861-4054-4F27-91AA-3761D136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1F128-26C2-4578-AAA5-7295BF63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4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3234-237D-4FAB-AF2B-6A3433EE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27C2-EC99-41CE-B8D4-B7553F9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282DC-1DEF-41CD-A521-02C5438E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1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FAD9-9B82-472C-8A2F-F704DC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6F67-C550-466F-A8FD-194E09AF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31AC4-7B7A-4765-B52B-C09AF384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24C15-3B0B-4EC6-A947-829F51FF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3EB6-5BA9-4347-89F6-1AE46BB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7B59-F846-4B06-95F8-F1F19BB4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40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23B08-482B-4D8A-A280-3810A158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28F0-3A2F-4731-BFD5-7C5A8B65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B4B3-F285-4376-8DB8-8BEA795F5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ACFF1-85F5-44CF-BC67-B0F8D55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2CBFB-0D8C-4331-AAE8-AF0F27CF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402C-6DA5-408F-8FD1-A1BD15CA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4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24840-24F3-4C02-84C1-8AC0E4B0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4E94B-195D-4D65-BF20-E16D0FE93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3662-241A-4E6D-9C61-07A5A683F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69878-1355-4CC7-835D-61FDC5F7060F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DA06-B513-49F8-A3E0-FA3B1390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B1AF-49F1-45E6-9F4C-F8B580C56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5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5631" y="1170040"/>
            <a:ext cx="7080738" cy="453214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Fellowship Church Sunday School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Jan – May 2022, Acts of the Apostles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Today – Turn to Acts 10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Prayer &gt; Power &gt; Proclaim &gt; Persecute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Teacher:  Bill Heath </a:t>
            </a:r>
            <a:endParaRPr 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42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0160"/>
            <a:ext cx="12192000" cy="684784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2800" b="1" u="sng" dirty="0">
                <a:solidFill>
                  <a:srgbClr val="0070C0"/>
                </a:solidFill>
                <a:latin typeface="+mn-lt"/>
              </a:rPr>
              <a:t>Acts</a:t>
            </a:r>
            <a:r>
              <a:rPr lang="en-US" sz="2800" b="1" dirty="0">
                <a:solidFill>
                  <a:srgbClr val="0070C0"/>
                </a:solidFill>
                <a:latin typeface="+mn-lt"/>
              </a:rPr>
              <a:t>			</a:t>
            </a:r>
            <a:r>
              <a:rPr lang="en-US" sz="2800" b="1" dirty="0">
                <a:latin typeface="+mn-lt"/>
              </a:rPr>
              <a:t>TRANSITIONS IN THE BOOK OF ACTS                      33-67 A.D.</a:t>
            </a: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r>
              <a:rPr lang="en-US" sz="2800" b="1" dirty="0">
                <a:solidFill>
                  <a:srgbClr val="0070C0"/>
                </a:solidFill>
                <a:latin typeface="+mn-lt"/>
              </a:rPr>
              <a:t>		</a:t>
            </a: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r>
              <a:rPr lang="en-US" sz="2800" b="1" dirty="0">
                <a:highlight>
                  <a:srgbClr val="FFFF00"/>
                </a:highlight>
                <a:latin typeface="+mn-lt"/>
              </a:rPr>
              <a:t>Apostle</a:t>
            </a:r>
            <a:r>
              <a:rPr lang="en-US" sz="2800" b="1" dirty="0">
                <a:solidFill>
                  <a:srgbClr val="0070C0"/>
                </a:solidFill>
                <a:highlight>
                  <a:srgbClr val="FFFF00"/>
                </a:highlight>
                <a:latin typeface="+mn-lt"/>
              </a:rPr>
              <a:t> </a:t>
            </a:r>
            <a:r>
              <a:rPr lang="en-US" sz="2800" b="1" u="sng" dirty="0">
                <a:highlight>
                  <a:srgbClr val="FFFF00"/>
                </a:highlight>
                <a:latin typeface="+mn-lt"/>
              </a:rPr>
              <a:t>Peter</a:t>
            </a:r>
            <a:r>
              <a:rPr lang="en-US" sz="2800" b="1" dirty="0">
                <a:highlight>
                  <a:srgbClr val="FFFF00"/>
                </a:highlight>
                <a:latin typeface="+mn-lt"/>
              </a:rPr>
              <a:t> (Acts 1-12)</a:t>
            </a:r>
            <a:r>
              <a:rPr lang="en-US" sz="2800" b="1" dirty="0">
                <a:latin typeface="+mn-lt"/>
              </a:rPr>
              <a:t> / Apostle </a:t>
            </a:r>
            <a:r>
              <a:rPr lang="en-US" sz="2800" b="1" u="sng" dirty="0">
                <a:latin typeface="+mn-lt"/>
              </a:rPr>
              <a:t>Paul</a:t>
            </a:r>
            <a:r>
              <a:rPr lang="en-US" sz="2800" b="1" dirty="0">
                <a:latin typeface="+mn-lt"/>
              </a:rPr>
              <a:t> (Acts 13-28)</a:t>
            </a: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r>
              <a:rPr lang="en-US" sz="2800" b="1" dirty="0">
                <a:highlight>
                  <a:srgbClr val="FFFF00"/>
                </a:highlight>
                <a:latin typeface="+mn-lt"/>
              </a:rPr>
              <a:t>Jerusalem (1-10) </a:t>
            </a:r>
            <a:r>
              <a:rPr lang="en-US" sz="2800" b="1" dirty="0">
                <a:latin typeface="+mn-lt"/>
              </a:rPr>
              <a:t>/ Antioch (11-21) / Rome (22-28) </a:t>
            </a: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r>
              <a:rPr lang="en-US" sz="2800" b="1" dirty="0">
                <a:solidFill>
                  <a:srgbClr val="0070C0"/>
                </a:solidFill>
                <a:latin typeface="+mn-lt"/>
              </a:rPr>
              <a:t>1:3      </a:t>
            </a:r>
            <a:r>
              <a:rPr lang="en-US" sz="2800" b="1" dirty="0">
                <a:latin typeface="+mn-lt"/>
              </a:rPr>
              <a:t>Jesus spoke for 40 days about the </a:t>
            </a:r>
            <a:r>
              <a:rPr lang="en-US" sz="2800" b="1" u="sng" dirty="0">
                <a:latin typeface="+mn-lt"/>
              </a:rPr>
              <a:t>kingdom of God</a:t>
            </a: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r>
              <a:rPr lang="en-US" sz="2800" b="1" dirty="0">
                <a:solidFill>
                  <a:srgbClr val="0070C0"/>
                </a:solidFill>
                <a:latin typeface="+mn-lt"/>
              </a:rPr>
              <a:t>1:6-8  </a:t>
            </a:r>
            <a:r>
              <a:rPr lang="en-US" sz="2800" b="1" u="sng" dirty="0">
                <a:latin typeface="+mn-lt"/>
              </a:rPr>
              <a:t>Kingdom to Israel </a:t>
            </a:r>
            <a:r>
              <a:rPr lang="en-US" sz="2800" b="1" dirty="0">
                <a:latin typeface="+mn-lt"/>
              </a:rPr>
              <a:t>(Genesis 12 to Malachi, Matthew to John, Rev 19-20)</a:t>
            </a: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r>
              <a:rPr lang="en-US" sz="2800" b="1" dirty="0">
                <a:solidFill>
                  <a:srgbClr val="0070C0"/>
                </a:solidFill>
                <a:highlight>
                  <a:srgbClr val="FFFF00"/>
                </a:highlight>
                <a:latin typeface="+mn-lt"/>
              </a:rPr>
              <a:t>1:8</a:t>
            </a:r>
            <a:r>
              <a:rPr lang="en-US" sz="2800" b="1" dirty="0">
                <a:solidFill>
                  <a:srgbClr val="0070C0"/>
                </a:solidFill>
                <a:latin typeface="+mn-lt"/>
              </a:rPr>
              <a:t>  </a:t>
            </a:r>
            <a:r>
              <a:rPr lang="en-US" sz="2800" b="1" dirty="0">
                <a:highlight>
                  <a:srgbClr val="FFFF00"/>
                </a:highlight>
                <a:latin typeface="+mn-lt"/>
              </a:rPr>
              <a:t>Jerusalem/Judea (</a:t>
            </a:r>
            <a:r>
              <a:rPr lang="en-US" sz="2800" b="1" dirty="0">
                <a:solidFill>
                  <a:srgbClr val="FF0000"/>
                </a:solidFill>
                <a:highlight>
                  <a:srgbClr val="FFFF00"/>
                </a:highlight>
                <a:latin typeface="+mn-lt"/>
              </a:rPr>
              <a:t>2, </a:t>
            </a:r>
            <a:r>
              <a:rPr lang="en-US" sz="2800" b="1" dirty="0">
                <a:highlight>
                  <a:srgbClr val="FFFF00"/>
                </a:highlight>
                <a:latin typeface="+mn-lt"/>
              </a:rPr>
              <a:t>3-7), Samaria (</a:t>
            </a:r>
            <a:r>
              <a:rPr lang="en-US" sz="2800" b="1" dirty="0">
                <a:solidFill>
                  <a:srgbClr val="FF0000"/>
                </a:solidFill>
                <a:highlight>
                  <a:srgbClr val="FFFF00"/>
                </a:highlight>
                <a:latin typeface="+mn-lt"/>
              </a:rPr>
              <a:t>8</a:t>
            </a:r>
            <a:r>
              <a:rPr lang="en-US" sz="2800" b="1" dirty="0">
                <a:highlight>
                  <a:srgbClr val="FFFF00"/>
                </a:highlight>
                <a:latin typeface="+mn-lt"/>
              </a:rPr>
              <a:t>-9), Uttermost (</a:t>
            </a:r>
            <a:r>
              <a:rPr lang="en-US" sz="2800" b="1" dirty="0">
                <a:solidFill>
                  <a:srgbClr val="FF0000"/>
                </a:solidFill>
                <a:highlight>
                  <a:srgbClr val="FFFF00"/>
                </a:highlight>
                <a:latin typeface="+mn-lt"/>
              </a:rPr>
              <a:t>10-</a:t>
            </a:r>
            <a:r>
              <a:rPr lang="en-US" sz="2800" b="1" dirty="0">
                <a:highlight>
                  <a:srgbClr val="FFFF00"/>
                </a:highlight>
                <a:latin typeface="+mn-lt"/>
              </a:rPr>
              <a:t>28)</a:t>
            </a:r>
            <a:r>
              <a:rPr lang="en-US" sz="2800" b="1" dirty="0">
                <a:latin typeface="+mn-lt"/>
              </a:rPr>
              <a:t> (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19</a:t>
            </a:r>
            <a:r>
              <a:rPr lang="en-US" sz="2800" b="1" dirty="0">
                <a:latin typeface="+mn-lt"/>
              </a:rPr>
              <a:t>)</a:t>
            </a:r>
            <a:br>
              <a:rPr lang="en-US" sz="2800" b="1" dirty="0">
                <a:latin typeface="+mn-lt"/>
              </a:rPr>
            </a:br>
            <a:r>
              <a:rPr lang="en-US" sz="2800" b="1" dirty="0">
                <a:solidFill>
                  <a:srgbClr val="0070C0"/>
                </a:solidFill>
                <a:latin typeface="+mn-lt"/>
              </a:rPr>
              <a:t>2:1  </a:t>
            </a:r>
            <a:r>
              <a:rPr lang="en-US" sz="2800" b="1" dirty="0">
                <a:latin typeface="+mn-lt"/>
              </a:rPr>
              <a:t>The Church began at Pentecost</a:t>
            </a:r>
            <a:r>
              <a:rPr lang="en-US" sz="2800" b="1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2800" b="1" dirty="0">
                <a:latin typeface="+mn-lt"/>
              </a:rPr>
              <a:t>(Acts 2), Church ends in (Revelation 3)  </a:t>
            </a: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r>
              <a:rPr lang="en-US" sz="2800" b="1" dirty="0">
                <a:solidFill>
                  <a:srgbClr val="0070C0"/>
                </a:solidFill>
                <a:latin typeface="+mn-lt"/>
              </a:rPr>
              <a:t>6-8   </a:t>
            </a:r>
            <a:r>
              <a:rPr lang="en-US" sz="2800" b="1" dirty="0">
                <a:latin typeface="+mn-lt"/>
              </a:rPr>
              <a:t>12 Jewish Apostles plus 7 Greek non-apostles (leaders, Stephen and Philip)</a:t>
            </a:r>
            <a:br>
              <a:rPr lang="en-US" sz="2800" b="1" dirty="0">
                <a:highlight>
                  <a:srgbClr val="FFFF00"/>
                </a:highlight>
                <a:latin typeface="+mn-lt"/>
              </a:rPr>
            </a:br>
            <a:r>
              <a:rPr lang="en-US" sz="2800" b="1" dirty="0">
                <a:solidFill>
                  <a:srgbClr val="0070C0"/>
                </a:solidFill>
                <a:highlight>
                  <a:srgbClr val="FFFF00"/>
                </a:highlight>
                <a:latin typeface="+mn-lt"/>
              </a:rPr>
              <a:t>10 </a:t>
            </a:r>
            <a:r>
              <a:rPr lang="en-US" sz="2800" b="1" dirty="0">
                <a:solidFill>
                  <a:srgbClr val="0070C0"/>
                </a:solidFill>
                <a:latin typeface="+mn-lt"/>
              </a:rPr>
              <a:t>&amp; 15 </a:t>
            </a:r>
            <a:r>
              <a:rPr lang="en-US" sz="2800" b="1" dirty="0">
                <a:highlight>
                  <a:srgbClr val="FFFF00"/>
                </a:highlight>
                <a:latin typeface="+mn-lt"/>
              </a:rPr>
              <a:t>from Jew to Gentile, from 1 Nation to All Nations </a:t>
            </a:r>
            <a:r>
              <a:rPr lang="en-US" sz="2800" b="1" dirty="0">
                <a:latin typeface="+mn-lt"/>
              </a:rPr>
              <a:t>(Galatians &amp; Hebrews)</a:t>
            </a:r>
            <a:br>
              <a:rPr lang="en-US" sz="2800" b="1" dirty="0">
                <a:latin typeface="+mn-lt"/>
              </a:rPr>
            </a:br>
            <a:br>
              <a:rPr lang="en-US" sz="2800" b="1" dirty="0">
                <a:latin typeface="+mn-lt"/>
              </a:rPr>
            </a:br>
            <a:r>
              <a:rPr lang="en-US" sz="2800" b="1" dirty="0">
                <a:latin typeface="+mn-lt"/>
              </a:rPr>
              <a:t>        </a:t>
            </a:r>
            <a:r>
              <a:rPr lang="en-US" sz="240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 pattern in Acts:  Prayer &gt; Power &gt; Proclaim &gt; Persecution </a:t>
            </a:r>
            <a:br>
              <a:rPr lang="en-US" sz="240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</a:br>
            <a:endParaRPr lang="en-US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46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he Bible Journey | The beginning of Saul&amp;amp;#39;s ministry">
            <a:extLst>
              <a:ext uri="{FF2B5EF4-FFF2-40B4-BE49-F238E27FC236}">
                <a16:creationId xmlns:a16="http://schemas.microsoft.com/office/drawing/2014/main" id="{B663157D-93D1-4C6D-9FDE-6DAB1D42CF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665" y="222696"/>
            <a:ext cx="4184055" cy="6364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52C13A09-5429-44D1-A919-BE6057A642E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5" y="260666"/>
            <a:ext cx="7364084" cy="634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C20A700-AD46-439E-9758-01C6743DADC4}"/>
              </a:ext>
            </a:extLst>
          </p:cNvPr>
          <p:cNvSpPr txBox="1"/>
          <p:nvPr/>
        </p:nvSpPr>
        <p:spPr>
          <a:xfrm>
            <a:off x="7428512" y="260666"/>
            <a:ext cx="47634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Acts of  the Apostle Peter continue</a:t>
            </a:r>
          </a:p>
          <a:p>
            <a:endParaRPr lang="en-US" sz="2400" dirty="0"/>
          </a:p>
          <a:p>
            <a:r>
              <a:rPr lang="en-US" sz="2400" dirty="0"/>
              <a:t>9:32-35 Peter to/at Lydda  </a:t>
            </a:r>
          </a:p>
          <a:p>
            <a:r>
              <a:rPr lang="en-US" sz="2400" dirty="0"/>
              <a:t>               (23 miles)</a:t>
            </a:r>
          </a:p>
          <a:p>
            <a:r>
              <a:rPr lang="en-US" sz="2400" dirty="0"/>
              <a:t>9:36-10:18 Peter to/at Joppa </a:t>
            </a:r>
          </a:p>
          <a:p>
            <a:r>
              <a:rPr lang="en-US" sz="2400" dirty="0"/>
              <a:t>                     (10 miles)</a:t>
            </a:r>
          </a:p>
          <a:p>
            <a:endParaRPr lang="en-US" sz="2400" dirty="0"/>
          </a:p>
          <a:p>
            <a:r>
              <a:rPr lang="en-US" sz="2400" b="1" dirty="0"/>
              <a:t>Acts 1:8 uttermost  part of the earth</a:t>
            </a:r>
          </a:p>
          <a:p>
            <a:r>
              <a:rPr lang="en-US" sz="2400" b="1" dirty="0"/>
              <a:t>       The  First Gentiles are Saved</a:t>
            </a:r>
          </a:p>
          <a:p>
            <a:endParaRPr lang="en-US" sz="2400" dirty="0"/>
          </a:p>
          <a:p>
            <a:r>
              <a:rPr lang="en-US" sz="2400" dirty="0"/>
              <a:t>10:19-11:1 Peter to/at Caesarea </a:t>
            </a:r>
          </a:p>
          <a:p>
            <a:r>
              <a:rPr lang="en-US" sz="2400" dirty="0"/>
              <a:t>                     (30 miles)</a:t>
            </a:r>
          </a:p>
          <a:p>
            <a:r>
              <a:rPr lang="en-US" sz="2400" dirty="0"/>
              <a:t>                    Philip at Caesarea 8:40</a:t>
            </a:r>
          </a:p>
          <a:p>
            <a:r>
              <a:rPr lang="en-US" sz="2400" dirty="0"/>
              <a:t>                    Philip the evangelist  21:8</a:t>
            </a:r>
          </a:p>
          <a:p>
            <a:r>
              <a:rPr lang="en-US" sz="2400" dirty="0"/>
              <a:t>11:2  Peter returns to Jerusalem</a:t>
            </a:r>
          </a:p>
        </p:txBody>
      </p:sp>
    </p:spTree>
    <p:extLst>
      <p:ext uri="{BB962C8B-B14F-4D97-AF65-F5344CB8AC3E}">
        <p14:creationId xmlns:p14="http://schemas.microsoft.com/office/powerpoint/2010/main" val="134463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DDC2A-647B-44BB-84F5-239C53B3D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383" y="184802"/>
            <a:ext cx="10417233" cy="743239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Acts  10  Pray &gt; </a:t>
            </a:r>
            <a:r>
              <a:rPr lang="en-US" sz="3600" b="1" dirty="0">
                <a:solidFill>
                  <a:srgbClr val="00B050"/>
                </a:solidFill>
              </a:rPr>
              <a:t>Power &gt; Proclaim </a:t>
            </a:r>
            <a:r>
              <a:rPr lang="en-US" sz="3600" b="1" dirty="0"/>
              <a:t>&gt; Persecute</a:t>
            </a: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/>
              <a:t>  </a:t>
            </a:r>
            <a:r>
              <a:rPr lang="en-US" sz="2700" b="1" dirty="0"/>
              <a:t>(</a:t>
            </a:r>
            <a:r>
              <a:rPr lang="en-US" sz="2700" b="1" dirty="0">
                <a:solidFill>
                  <a:srgbClr val="00B050"/>
                </a:solidFill>
              </a:rPr>
              <a:t>Inward witness </a:t>
            </a:r>
            <a:r>
              <a:rPr lang="en-US" sz="2700" b="1" dirty="0"/>
              <a:t> </a:t>
            </a:r>
            <a:r>
              <a:rPr lang="en-US" sz="2700" b="1" dirty="0">
                <a:solidFill>
                  <a:srgbClr val="00B050"/>
                </a:solidFill>
              </a:rPr>
              <a:t>&gt; Outward witness</a:t>
            </a:r>
            <a:r>
              <a:rPr lang="en-US" sz="2700" b="1" dirty="0"/>
              <a:t>)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96351-C676-4F1D-B61A-F475E260C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85945"/>
            <a:ext cx="12192000" cy="5672055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/>
              <a:t>10:1-8         Cornelius’ vision – hear Peter (3 pm)</a:t>
            </a:r>
          </a:p>
          <a:p>
            <a:pPr marL="0" indent="0">
              <a:buNone/>
            </a:pPr>
            <a:r>
              <a:rPr lang="en-US" sz="3200" b="1" dirty="0"/>
              <a:t>10:9-23       Peter’s vision – go to Cornelius (next day, 12 am)</a:t>
            </a:r>
          </a:p>
          <a:p>
            <a:pPr marL="457200" lvl="1" indent="0">
              <a:buNone/>
            </a:pPr>
            <a:r>
              <a:rPr lang="en-US" sz="2800" b="1" dirty="0"/>
              <a:t>- “heaven opens” Mt 3:16, Acts 7:56, 10:11, 2 Cor 14:4, Rev 4:1, 11:19, 19:11</a:t>
            </a:r>
          </a:p>
          <a:p>
            <a:pPr marL="0" indent="0">
              <a:buNone/>
            </a:pPr>
            <a:r>
              <a:rPr lang="en-US" sz="3200" b="1" dirty="0"/>
              <a:t>10:24-33     Peter &amp; Cornelius share their visions - at Caesarea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10:34-47a   Peter preaches Jesus Christ, the first gentiles are saved  			(Cornelius, his kinsmen, and near friends)</a:t>
            </a:r>
          </a:p>
          <a:p>
            <a:pPr marL="457200" lvl="1" indent="0">
              <a:buNone/>
            </a:pPr>
            <a:r>
              <a:rPr lang="en-US" sz="2800" b="1" dirty="0"/>
              <a:t>- The Holy Spirit baptizes them as they hear the words of Peter</a:t>
            </a:r>
          </a:p>
          <a:p>
            <a:pPr marL="457200" lvl="1" indent="0">
              <a:buNone/>
            </a:pPr>
            <a:r>
              <a:rPr lang="en-US" sz="2800" b="1" dirty="0"/>
              <a:t>- They Spoke in tongues and magnified God (Acts 2, a sign, 1 Cor 14:21-22a)</a:t>
            </a:r>
          </a:p>
          <a:p>
            <a:pPr lvl="1">
              <a:buFontTx/>
              <a:buChar char="-"/>
            </a:pPr>
            <a:r>
              <a:rPr lang="en-US" sz="2800" b="1" dirty="0"/>
              <a:t>They are baptized with water after baptism in the Holy Spirit</a:t>
            </a:r>
          </a:p>
          <a:p>
            <a:pPr marL="0" indent="0">
              <a:buNone/>
            </a:pPr>
            <a:r>
              <a:rPr lang="en-US" sz="3200" b="1" dirty="0"/>
              <a:t>10:47b     Peter teaches new believers then returns to Jerusalem            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05791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DDC2A-647B-44BB-84F5-239C53B3D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880" y="640772"/>
            <a:ext cx="11318240" cy="5576455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Questions</a:t>
            </a:r>
            <a:br>
              <a:rPr lang="en-US" sz="4800" b="1" dirty="0"/>
            </a:br>
            <a:br>
              <a:rPr lang="en-US" sz="4800" b="1" dirty="0"/>
            </a:br>
            <a:r>
              <a:rPr lang="en-US" sz="4800" b="1" dirty="0"/>
              <a:t>Next Sunday read-ahead/study, Acts 11-12 </a:t>
            </a:r>
            <a:br>
              <a:rPr lang="en-US" sz="4800" b="1" dirty="0"/>
            </a:br>
            <a:br>
              <a:rPr lang="en-US" sz="4800" b="1" dirty="0"/>
            </a:br>
            <a:r>
              <a:rPr lang="en-US" sz="4800" b="1" dirty="0"/>
              <a:t>Title:  Preparing for the Apostle Paul’s 1</a:t>
            </a:r>
            <a:r>
              <a:rPr lang="en-US" sz="4800" b="1" baseline="30000" dirty="0"/>
              <a:t>st</a:t>
            </a:r>
            <a:r>
              <a:rPr lang="en-US" sz="4800" b="1" dirty="0"/>
              <a:t> Missionary Journey</a:t>
            </a:r>
            <a:br>
              <a:rPr lang="en-US" sz="4800" b="1" dirty="0"/>
            </a:br>
            <a:br>
              <a:rPr lang="en-US" sz="4800" b="1" dirty="0"/>
            </a:br>
            <a:r>
              <a:rPr lang="en-US" sz="4800" b="1" dirty="0"/>
              <a:t>Teacher:  Brother Bill Heath</a:t>
            </a:r>
          </a:p>
        </p:txBody>
      </p:sp>
    </p:spTree>
    <p:extLst>
      <p:ext uri="{BB962C8B-B14F-4D97-AF65-F5344CB8AC3E}">
        <p14:creationId xmlns:p14="http://schemas.microsoft.com/office/powerpoint/2010/main" val="528408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2245</TotalTime>
  <Words>457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Verdana</vt:lpstr>
      <vt:lpstr>Office Theme</vt:lpstr>
      <vt:lpstr>Fellowship Church Sunday School  Jan – May 2022, Acts of the Apostles  Today – Turn to Acts 10  Prayer &gt; Power &gt; Proclaim &gt; Persecute  Teacher:  Bill Heath </vt:lpstr>
      <vt:lpstr>Acts   TRANSITIONS IN THE BOOK OF ACTS                      33-67 A.D.    Apostle Peter (Acts 1-12) / Apostle Paul (Acts 13-28) Jerusalem (1-10) / Antioch (11-21) / Rome (22-28)   1:3      Jesus spoke for 40 days about the kingdom of God 1:6-8  Kingdom to Israel (Genesis 12 to Malachi, Matthew to John, Rev 19-20) 1:8  Jerusalem/Judea (2, 3-7), Samaria (8-9), Uttermost (10-28) (19) 2:1  The Church began at Pentecost (Acts 2), Church ends in (Revelation 3)    6-8   12 Jewish Apostles plus 7 Greek non-apostles (leaders, Stephen and Philip) 10 &amp; 15 from Jew to Gentile, from 1 Nation to All Nations (Galatians &amp; Hebrews)          A pattern in Acts:  Prayer &gt; Power &gt; Proclaim &gt; Persecution  </vt:lpstr>
      <vt:lpstr>PowerPoint Presentation</vt:lpstr>
      <vt:lpstr>Acts  10  Pray &gt; Power &gt; Proclaim &gt; Persecute   (Inward witness  &gt; Outward witness)</vt:lpstr>
      <vt:lpstr>Questions  Next Sunday read-ahead/study, Acts 11-12   Title:  Preparing for the Apostle Paul’s 1st Missionary Journey  Teacher:  Brother Bill Heath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Church Sunday School  Jan – May 2022 Acts of the Apostles  Today – Turn to Acts 1  </dc:title>
  <dc:creator>William Heath</dc:creator>
  <cp:lastModifiedBy>William Heath</cp:lastModifiedBy>
  <cp:revision>117</cp:revision>
  <cp:lastPrinted>2022-03-12T20:38:57Z</cp:lastPrinted>
  <dcterms:created xsi:type="dcterms:W3CDTF">2021-12-26T22:17:50Z</dcterms:created>
  <dcterms:modified xsi:type="dcterms:W3CDTF">2022-03-12T20:40:14Z</dcterms:modified>
</cp:coreProperties>
</file>