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0" r:id="rId5"/>
    <p:sldId id="262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9878-1355-4CC7-835D-61FDC5F7060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170040"/>
            <a:ext cx="7080738" cy="45321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 – May 2022, Acts of the Apostles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Acts 10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Prayer &gt; Power &gt; Proclaim &gt; Persecute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Teacher:  Bill Heath 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160"/>
            <a:ext cx="12192000" cy="6847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u="sng" dirty="0">
                <a:solidFill>
                  <a:srgbClr val="0070C0"/>
                </a:solidFill>
                <a:latin typeface="+mn-lt"/>
              </a:rPr>
              <a:t>Acts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			</a:t>
            </a:r>
            <a:r>
              <a:rPr lang="en-US" sz="2800" b="1" dirty="0">
                <a:latin typeface="+mn-lt"/>
              </a:rPr>
              <a:t>TRANSITIONS IN THE BOOK OF ACTS                      33-67 A.D.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		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highlight>
                  <a:srgbClr val="FFFF00"/>
                </a:highlight>
                <a:latin typeface="+mn-lt"/>
              </a:rPr>
              <a:t>Apostle</a:t>
            </a: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 </a:t>
            </a:r>
            <a:r>
              <a:rPr lang="en-US" sz="2800" b="1" u="sng" dirty="0">
                <a:highlight>
                  <a:srgbClr val="FFFF00"/>
                </a:highlight>
                <a:latin typeface="+mn-lt"/>
              </a:rPr>
              <a:t>Peter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 (Acts 1-12)</a:t>
            </a:r>
            <a:r>
              <a:rPr lang="en-US" sz="2800" b="1" dirty="0">
                <a:latin typeface="+mn-lt"/>
              </a:rPr>
              <a:t> / Apostle </a:t>
            </a:r>
            <a:r>
              <a:rPr lang="en-US" sz="2800" b="1" u="sng" dirty="0">
                <a:latin typeface="+mn-lt"/>
              </a:rPr>
              <a:t>Paul</a:t>
            </a:r>
            <a:r>
              <a:rPr lang="en-US" sz="2800" b="1" dirty="0">
                <a:latin typeface="+mn-lt"/>
              </a:rPr>
              <a:t> (Acts 13-28)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highlight>
                  <a:srgbClr val="FFFF00"/>
                </a:highlight>
                <a:latin typeface="+mn-lt"/>
              </a:rPr>
              <a:t>Jerusalem (1-10) </a:t>
            </a:r>
            <a:r>
              <a:rPr lang="en-US" sz="2800" b="1" dirty="0">
                <a:latin typeface="+mn-lt"/>
              </a:rPr>
              <a:t>/ Antioch (11-21) / Rome (22-28)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1:3      </a:t>
            </a:r>
            <a:r>
              <a:rPr lang="en-US" sz="2800" b="1" dirty="0">
                <a:latin typeface="+mn-lt"/>
              </a:rPr>
              <a:t>Jesus spoke for 40 days about the </a:t>
            </a:r>
            <a:r>
              <a:rPr lang="en-US" sz="2800" b="1" u="sng" dirty="0">
                <a:latin typeface="+mn-lt"/>
              </a:rPr>
              <a:t>kingdom of God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1:6-8  </a:t>
            </a:r>
            <a:r>
              <a:rPr lang="en-US" sz="2800" b="1" u="sng" dirty="0">
                <a:latin typeface="+mn-lt"/>
              </a:rPr>
              <a:t>Kingdom to Israel </a:t>
            </a:r>
            <a:r>
              <a:rPr lang="en-US" sz="2800" b="1" dirty="0">
                <a:latin typeface="+mn-lt"/>
              </a:rPr>
              <a:t>(Genesis 12 to Malachi, Matthew to John, Rev 19-20)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1:8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Jerusalem/Judea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2,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3-7), Samaria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8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-9), Uttermost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10-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28)</a:t>
            </a:r>
            <a:r>
              <a:rPr lang="en-US" sz="2800" b="1" dirty="0">
                <a:latin typeface="+mn-lt"/>
              </a:rPr>
              <a:t>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19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2:1  </a:t>
            </a:r>
            <a:r>
              <a:rPr lang="en-US" sz="2800" b="1" dirty="0">
                <a:latin typeface="+mn-lt"/>
              </a:rPr>
              <a:t>The Church began at Pentecost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(Acts 2), Church ends in (Revelation 3) 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6-8   </a:t>
            </a:r>
            <a:r>
              <a:rPr lang="en-US" sz="2800" b="1" dirty="0">
                <a:latin typeface="+mn-lt"/>
              </a:rPr>
              <a:t>12 Jewish Apostles plus 7 Greek non-apostles (leaders, Stephen and Philip)</a:t>
            </a:r>
            <a:br>
              <a:rPr lang="en-US" sz="2800" b="1" dirty="0">
                <a:highlight>
                  <a:srgbClr val="FFFF00"/>
                </a:highlight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10 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&amp; 15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from Jew to Gentile, from 1 Nation to All Nations </a:t>
            </a:r>
            <a:r>
              <a:rPr lang="en-US" sz="2800" b="1" dirty="0">
                <a:latin typeface="+mn-lt"/>
              </a:rPr>
              <a:t>(Galatians &amp; Hebrews)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 pattern in Acts:  Prayer &gt; Power &gt; Proclaim &gt; Persecution </a:t>
            </a:r>
            <a:b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Bible Journey | The beginning of Saul&amp;amp;#39;s ministry">
            <a:extLst>
              <a:ext uri="{FF2B5EF4-FFF2-40B4-BE49-F238E27FC236}">
                <a16:creationId xmlns:a16="http://schemas.microsoft.com/office/drawing/2014/main" id="{B663157D-93D1-4C6D-9FDE-6DAB1D42C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665" y="222696"/>
            <a:ext cx="4184055" cy="636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52C13A09-5429-44D1-A919-BE6057A642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" y="260666"/>
            <a:ext cx="7364084" cy="634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20A700-AD46-439E-9758-01C6743DADC4}"/>
              </a:ext>
            </a:extLst>
          </p:cNvPr>
          <p:cNvSpPr txBox="1"/>
          <p:nvPr/>
        </p:nvSpPr>
        <p:spPr>
          <a:xfrm>
            <a:off x="7428512" y="260666"/>
            <a:ext cx="4763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of  the Apostle Peter continue</a:t>
            </a:r>
          </a:p>
          <a:p>
            <a:endParaRPr lang="en-US" sz="2400" dirty="0"/>
          </a:p>
          <a:p>
            <a:r>
              <a:rPr lang="en-US" sz="2400" dirty="0"/>
              <a:t>9:32-35 Peter to/at Lydda  </a:t>
            </a:r>
          </a:p>
          <a:p>
            <a:r>
              <a:rPr lang="en-US" sz="2400" dirty="0"/>
              <a:t>               (23 miles)</a:t>
            </a:r>
          </a:p>
          <a:p>
            <a:r>
              <a:rPr lang="en-US" sz="2400" dirty="0"/>
              <a:t>9:36-10:18 Peter to/at Joppa </a:t>
            </a:r>
          </a:p>
          <a:p>
            <a:r>
              <a:rPr lang="en-US" sz="2400" dirty="0"/>
              <a:t>                     (10 miles)</a:t>
            </a:r>
          </a:p>
          <a:p>
            <a:endParaRPr lang="en-US" sz="2400" dirty="0"/>
          </a:p>
          <a:p>
            <a:r>
              <a:rPr lang="en-US" sz="2400" b="1" dirty="0"/>
              <a:t>Acts 1:8 uttermost  part of the earth</a:t>
            </a:r>
          </a:p>
          <a:p>
            <a:r>
              <a:rPr lang="en-US" sz="2400" b="1" dirty="0"/>
              <a:t>       The  First Gentiles are Saved</a:t>
            </a:r>
          </a:p>
          <a:p>
            <a:endParaRPr lang="en-US" sz="2400" dirty="0"/>
          </a:p>
          <a:p>
            <a:r>
              <a:rPr lang="en-US" sz="2400" dirty="0"/>
              <a:t>10:19-11:1 Peter to/at Caesarea </a:t>
            </a:r>
          </a:p>
          <a:p>
            <a:r>
              <a:rPr lang="en-US" sz="2400" dirty="0"/>
              <a:t>                     (30 miles)</a:t>
            </a:r>
          </a:p>
          <a:p>
            <a:r>
              <a:rPr lang="en-US" sz="2400" dirty="0"/>
              <a:t>                    Philip at Caesarea 8:40</a:t>
            </a:r>
          </a:p>
          <a:p>
            <a:r>
              <a:rPr lang="en-US" sz="2400" dirty="0"/>
              <a:t>                    Philip the evangelist  21:8</a:t>
            </a:r>
          </a:p>
          <a:p>
            <a:r>
              <a:rPr lang="en-US" sz="2400" dirty="0"/>
              <a:t>11:2  Peter returns to Jerusalem</a:t>
            </a:r>
          </a:p>
        </p:txBody>
      </p:sp>
    </p:spTree>
    <p:extLst>
      <p:ext uri="{BB962C8B-B14F-4D97-AF65-F5344CB8AC3E}">
        <p14:creationId xmlns:p14="http://schemas.microsoft.com/office/powerpoint/2010/main" val="13446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C2A-647B-44BB-84F5-239C53B3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383" y="184802"/>
            <a:ext cx="10417233" cy="74323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Acts  10  Pray &gt; </a:t>
            </a:r>
            <a:r>
              <a:rPr lang="en-US" sz="3600" b="1" dirty="0">
                <a:solidFill>
                  <a:srgbClr val="00B050"/>
                </a:solidFill>
              </a:rPr>
              <a:t>Power &gt; Proclaim </a:t>
            </a:r>
            <a:r>
              <a:rPr lang="en-US" sz="3600" b="1" dirty="0"/>
              <a:t>&gt; Persecute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/>
              <a:t>  </a:t>
            </a:r>
            <a:r>
              <a:rPr lang="en-US" sz="2700" b="1" dirty="0"/>
              <a:t>(</a:t>
            </a:r>
            <a:r>
              <a:rPr lang="en-US" sz="2700" b="1" dirty="0">
                <a:solidFill>
                  <a:srgbClr val="00B050"/>
                </a:solidFill>
              </a:rPr>
              <a:t>Inward witness 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00B050"/>
                </a:solidFill>
              </a:rPr>
              <a:t>&gt; Outward witness</a:t>
            </a:r>
            <a:r>
              <a:rPr lang="en-US" sz="2700" b="1" dirty="0"/>
              <a:t>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6351-C676-4F1D-B61A-F475E260C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5945"/>
            <a:ext cx="12192000" cy="567205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10:1-8         Cornelius’ vision – hear Peter (3 pm)</a:t>
            </a:r>
          </a:p>
          <a:p>
            <a:pPr marL="0" indent="0">
              <a:buNone/>
            </a:pPr>
            <a:r>
              <a:rPr lang="en-US" sz="3200" b="1" dirty="0"/>
              <a:t>10:9-23       Peter’s vision – go to Cornelius (next day, 12 am)</a:t>
            </a:r>
          </a:p>
          <a:p>
            <a:pPr marL="457200" lvl="1" indent="0">
              <a:buNone/>
            </a:pPr>
            <a:r>
              <a:rPr lang="en-US" sz="2800" b="1" dirty="0"/>
              <a:t>- “heaven opens” Mt 3:16, Acts 7:56, 10:11, 2 Cor 14:4, Rev 4:1, 11:19, 19:11</a:t>
            </a:r>
          </a:p>
          <a:p>
            <a:pPr marL="0" indent="0">
              <a:buNone/>
            </a:pPr>
            <a:r>
              <a:rPr lang="en-US" sz="3200" b="1" dirty="0"/>
              <a:t>10:24-33     Peter &amp; Cornelius share their visions - at Caesarea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10:34-47a   Peter preaches Jesus Christ, the first gentiles are saved  			(Cornelius, his kinsmen, and near friends)</a:t>
            </a:r>
          </a:p>
          <a:p>
            <a:pPr marL="457200" lvl="1" indent="0">
              <a:buNone/>
            </a:pPr>
            <a:r>
              <a:rPr lang="en-US" sz="2800" b="1" dirty="0"/>
              <a:t>- The Holy Spirit baptizes them as they hear the words of Peter</a:t>
            </a:r>
          </a:p>
          <a:p>
            <a:pPr marL="457200" lvl="1" indent="0">
              <a:buNone/>
            </a:pPr>
            <a:r>
              <a:rPr lang="en-US" sz="2800" b="1" dirty="0"/>
              <a:t>- They Spoke in tongues and magnified God (Acts 2, a sign, 1 Cor 14:21-22a)</a:t>
            </a:r>
          </a:p>
          <a:p>
            <a:pPr lvl="1">
              <a:buFontTx/>
              <a:buChar char="-"/>
            </a:pPr>
            <a:r>
              <a:rPr lang="en-US" sz="2800" b="1" dirty="0"/>
              <a:t>They are baptized with water after baptism in the Holy Spirit</a:t>
            </a:r>
          </a:p>
          <a:p>
            <a:pPr marL="0" indent="0">
              <a:buNone/>
            </a:pPr>
            <a:r>
              <a:rPr lang="en-US" sz="3200" b="1" dirty="0"/>
              <a:t>10:47b     Peter teaches new believers then returns to Jerusalem           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79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C2A-647B-44BB-84F5-239C53B3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640772"/>
            <a:ext cx="11318240" cy="55764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Questions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Next Sunday read-ahead/study, Acts 11-12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Title:  Preparing for the Apostle Paul’s 1</a:t>
            </a:r>
            <a:r>
              <a:rPr lang="en-US" sz="4800" b="1" baseline="30000" dirty="0"/>
              <a:t>st</a:t>
            </a:r>
            <a:r>
              <a:rPr lang="en-US" sz="4800" b="1" dirty="0"/>
              <a:t> Missionary Journey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Teacher:  Brother Bill Heath</a:t>
            </a:r>
          </a:p>
        </p:txBody>
      </p:sp>
    </p:spTree>
    <p:extLst>
      <p:ext uri="{BB962C8B-B14F-4D97-AF65-F5344CB8AC3E}">
        <p14:creationId xmlns:p14="http://schemas.microsoft.com/office/powerpoint/2010/main" val="52840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2245</TotalTime>
  <Words>457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Fellowship Church Sunday School  Jan – May 2022, Acts of the Apostles  Today – Turn to Acts 10  Prayer &gt; Power &gt; Proclaim &gt; Persecute  Teacher:  Bill Heath </vt:lpstr>
      <vt:lpstr>Acts   TRANSITIONS IN THE BOOK OF ACTS                      33-67 A.D.    Apostle Peter (Acts 1-12) / Apostle Paul (Acts 13-28) Jerusalem (1-10) / Antioch (11-21) / Rome (22-28)   1:3      Jesus spoke for 40 days about the kingdom of God 1:6-8  Kingdom to Israel (Genesis 12 to Malachi, Matthew to John, Rev 19-20) 1:8  Jerusalem/Judea (2, 3-7), Samaria (8-9), Uttermost (10-28) (19) 2:1  The Church began at Pentecost (Acts 2), Church ends in (Revelation 3)    6-8   12 Jewish Apostles plus 7 Greek non-apostles (leaders, Stephen and Philip) 10 &amp; 15 from Jew to Gentile, from 1 Nation to All Nations (Galatians &amp; Hebrews)          A pattern in Acts:  Prayer &gt; Power &gt; Proclaim &gt; Persecution  </vt:lpstr>
      <vt:lpstr>PowerPoint Presentation</vt:lpstr>
      <vt:lpstr>Acts  10  Pray &gt; Power &gt; Proclaim &gt; Persecute   (Inward witness  &gt; Outward witness)</vt:lpstr>
      <vt:lpstr>Questions  Next Sunday read-ahead/study, Acts 11-12   Title:  Preparing for the Apostle Paul’s 1st Missionary Journey  Teacher:  Brother Bill Heath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  </dc:title>
  <dc:creator>William Heath</dc:creator>
  <cp:lastModifiedBy>William Heath</cp:lastModifiedBy>
  <cp:revision>117</cp:revision>
  <cp:lastPrinted>2022-03-12T20:38:57Z</cp:lastPrinted>
  <dcterms:created xsi:type="dcterms:W3CDTF">2021-12-26T22:17:50Z</dcterms:created>
  <dcterms:modified xsi:type="dcterms:W3CDTF">2022-03-12T20:40:14Z</dcterms:modified>
</cp:coreProperties>
</file>