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0" r:id="rId4"/>
    <p:sldId id="271" r:id="rId5"/>
    <p:sldId id="267" r:id="rId6"/>
    <p:sldId id="269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78D1A-D50D-4D37-A5B6-404DCD70E613}" v="41" dt="2022-04-10T00:58:39.7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DED78D1A-D50D-4D37-A5B6-404DCD70E613}"/>
    <pc:docChg chg="undo custSel addSld modSld sldOrd">
      <pc:chgData name="Bill Heath" userId="e5502471a9019beb" providerId="LiveId" clId="{DED78D1A-D50D-4D37-A5B6-404DCD70E613}" dt="2022-04-10T01:03:00.207" v="3123" actId="14100"/>
      <pc:docMkLst>
        <pc:docMk/>
      </pc:docMkLst>
      <pc:sldChg chg="modSp">
        <pc:chgData name="Bill Heath" userId="e5502471a9019beb" providerId="LiveId" clId="{DED78D1A-D50D-4D37-A5B6-404DCD70E613}" dt="2022-04-09T16:44:24.982" v="20" actId="6549"/>
        <pc:sldMkLst>
          <pc:docMk/>
          <pc:sldMk cId="1657442728" sldId="256"/>
        </pc:sldMkLst>
        <pc:spChg chg="mod">
          <ac:chgData name="Bill Heath" userId="e5502471a9019beb" providerId="LiveId" clId="{DED78D1A-D50D-4D37-A5B6-404DCD70E613}" dt="2022-04-09T16:44:24.982" v="20" actId="6549"/>
          <ac:spMkLst>
            <pc:docMk/>
            <pc:sldMk cId="1657442728" sldId="256"/>
            <ac:spMk id="2" creationId="{CC1912F7-3EA2-4396-8A5E-275ED1B3D3C5}"/>
          </ac:spMkLst>
        </pc:spChg>
      </pc:sldChg>
      <pc:sldChg chg="modSp mod">
        <pc:chgData name="Bill Heath" userId="e5502471a9019beb" providerId="LiveId" clId="{DED78D1A-D50D-4D37-A5B6-404DCD70E613}" dt="2022-04-10T00:18:07.819" v="1689" actId="6549"/>
        <pc:sldMkLst>
          <pc:docMk/>
          <pc:sldMk cId="2501558767" sldId="266"/>
        </pc:sldMkLst>
        <pc:spChg chg="mod">
          <ac:chgData name="Bill Heath" userId="e5502471a9019beb" providerId="LiveId" clId="{DED78D1A-D50D-4D37-A5B6-404DCD70E613}" dt="2022-04-10T00:18:07.819" v="1689" actId="6549"/>
          <ac:spMkLst>
            <pc:docMk/>
            <pc:sldMk cId="2501558767" sldId="266"/>
            <ac:spMk id="2" creationId="{CC1912F7-3EA2-4396-8A5E-275ED1B3D3C5}"/>
          </ac:spMkLst>
        </pc:spChg>
      </pc:sldChg>
      <pc:sldChg chg="modSp mod">
        <pc:chgData name="Bill Heath" userId="e5502471a9019beb" providerId="LiveId" clId="{DED78D1A-D50D-4D37-A5B6-404DCD70E613}" dt="2022-04-10T00:57:25.692" v="3080" actId="20577"/>
        <pc:sldMkLst>
          <pc:docMk/>
          <pc:sldMk cId="134463015" sldId="267"/>
        </pc:sldMkLst>
        <pc:spChg chg="mod">
          <ac:chgData name="Bill Heath" userId="e5502471a9019beb" providerId="LiveId" clId="{DED78D1A-D50D-4D37-A5B6-404DCD70E613}" dt="2022-04-10T00:57:25.692" v="3080" actId="20577"/>
          <ac:spMkLst>
            <pc:docMk/>
            <pc:sldMk cId="134463015" sldId="267"/>
            <ac:spMk id="4" creationId="{D212202C-7C98-47B5-AF97-E07D8E9579C6}"/>
          </ac:spMkLst>
        </pc:spChg>
      </pc:sldChg>
      <pc:sldChg chg="delSp modSp mod">
        <pc:chgData name="Bill Heath" userId="e5502471a9019beb" providerId="LiveId" clId="{DED78D1A-D50D-4D37-A5B6-404DCD70E613}" dt="2022-04-10T01:03:00.207" v="3123" actId="14100"/>
        <pc:sldMkLst>
          <pc:docMk/>
          <pc:sldMk cId="1913565891" sldId="270"/>
        </pc:sldMkLst>
        <pc:spChg chg="mod">
          <ac:chgData name="Bill Heath" userId="e5502471a9019beb" providerId="LiveId" clId="{DED78D1A-D50D-4D37-A5B6-404DCD70E613}" dt="2022-04-10T01:02:47.559" v="3121" actId="14100"/>
          <ac:spMkLst>
            <pc:docMk/>
            <pc:sldMk cId="1913565891" sldId="270"/>
            <ac:spMk id="4" creationId="{EB3979CE-53E4-4B3A-BC8E-58C206BBBFEC}"/>
          </ac:spMkLst>
        </pc:spChg>
        <pc:spChg chg="mod">
          <ac:chgData name="Bill Heath" userId="e5502471a9019beb" providerId="LiveId" clId="{DED78D1A-D50D-4D37-A5B6-404DCD70E613}" dt="2022-04-10T01:03:00.207" v="3123" actId="14100"/>
          <ac:spMkLst>
            <pc:docMk/>
            <pc:sldMk cId="1913565891" sldId="270"/>
            <ac:spMk id="7" creationId="{97F3E61B-3707-407F-B7F4-1A47430996DE}"/>
          </ac:spMkLst>
        </pc:spChg>
        <pc:spChg chg="del mod">
          <ac:chgData name="Bill Heath" userId="e5502471a9019beb" providerId="LiveId" clId="{DED78D1A-D50D-4D37-A5B6-404DCD70E613}" dt="2022-04-10T00:22:43.307" v="1701" actId="478"/>
          <ac:spMkLst>
            <pc:docMk/>
            <pc:sldMk cId="1913565891" sldId="270"/>
            <ac:spMk id="13" creationId="{52E3A76B-83A4-4A84-8461-273BC58E4D79}"/>
          </ac:spMkLst>
        </pc:spChg>
        <pc:spChg chg="del">
          <ac:chgData name="Bill Heath" userId="e5502471a9019beb" providerId="LiveId" clId="{DED78D1A-D50D-4D37-A5B6-404DCD70E613}" dt="2022-04-10T00:22:38.893" v="1700" actId="478"/>
          <ac:spMkLst>
            <pc:docMk/>
            <pc:sldMk cId="1913565891" sldId="270"/>
            <ac:spMk id="15" creationId="{92BF4090-6054-42DD-99D0-22CC58347EAE}"/>
          </ac:spMkLst>
        </pc:spChg>
        <pc:graphicFrameChg chg="mod">
          <ac:chgData name="Bill Heath" userId="e5502471a9019beb" providerId="LiveId" clId="{DED78D1A-D50D-4D37-A5B6-404DCD70E613}" dt="2022-04-10T01:02:36.167" v="3119" actId="1076"/>
          <ac:graphicFrameMkLst>
            <pc:docMk/>
            <pc:sldMk cId="1913565891" sldId="270"/>
            <ac:graphicFrameMk id="3" creationId="{3E7C2B0B-7F78-403D-B5B4-44F8DEB111F6}"/>
          </ac:graphicFrameMkLst>
        </pc:graphicFrameChg>
      </pc:sldChg>
      <pc:sldChg chg="addSp delSp modSp new mod ord setBg">
        <pc:chgData name="Bill Heath" userId="e5502471a9019beb" providerId="LiveId" clId="{DED78D1A-D50D-4D37-A5B6-404DCD70E613}" dt="2022-04-10T01:02:25.689" v="3118" actId="1076"/>
        <pc:sldMkLst>
          <pc:docMk/>
          <pc:sldMk cId="923530087" sldId="271"/>
        </pc:sldMkLst>
        <pc:spChg chg="del">
          <ac:chgData name="Bill Heath" userId="e5502471a9019beb" providerId="LiveId" clId="{DED78D1A-D50D-4D37-A5B6-404DCD70E613}" dt="2022-04-09T21:39:05.374" v="460" actId="478"/>
          <ac:spMkLst>
            <pc:docMk/>
            <pc:sldMk cId="923530087" sldId="271"/>
            <ac:spMk id="2" creationId="{C2860AE7-C209-4D2B-A686-046CEC393BC4}"/>
          </ac:spMkLst>
        </pc:spChg>
        <pc:spChg chg="del">
          <ac:chgData name="Bill Heath" userId="e5502471a9019beb" providerId="LiveId" clId="{DED78D1A-D50D-4D37-A5B6-404DCD70E613}" dt="2022-04-09T21:38:18.782" v="457"/>
          <ac:spMkLst>
            <pc:docMk/>
            <pc:sldMk cId="923530087" sldId="271"/>
            <ac:spMk id="3" creationId="{DDA0EE76-1412-4B42-B9DC-10F39DBB3E2E}"/>
          </ac:spMkLst>
        </pc:spChg>
        <pc:spChg chg="add del mod">
          <ac:chgData name="Bill Heath" userId="e5502471a9019beb" providerId="LiveId" clId="{DED78D1A-D50D-4D37-A5B6-404DCD70E613}" dt="2022-04-09T22:09:32.485" v="563" actId="478"/>
          <ac:spMkLst>
            <pc:docMk/>
            <pc:sldMk cId="923530087" sldId="271"/>
            <ac:spMk id="7" creationId="{CDACA85A-AB85-41E6-8E6E-D3DE9ADC3F60}"/>
          </ac:spMkLst>
        </pc:spChg>
        <pc:spChg chg="add del mod">
          <ac:chgData name="Bill Heath" userId="e5502471a9019beb" providerId="LiveId" clId="{DED78D1A-D50D-4D37-A5B6-404DCD70E613}" dt="2022-04-10T01:02:17.610" v="3117" actId="478"/>
          <ac:spMkLst>
            <pc:docMk/>
            <pc:sldMk cId="923530087" sldId="271"/>
            <ac:spMk id="8" creationId="{63694D2D-25D1-45BE-89A7-F0490FE38E68}"/>
          </ac:spMkLst>
        </pc:spChg>
        <pc:spChg chg="add mod">
          <ac:chgData name="Bill Heath" userId="e5502471a9019beb" providerId="LiveId" clId="{DED78D1A-D50D-4D37-A5B6-404DCD70E613}" dt="2022-04-10T01:02:25.689" v="3118" actId="1076"/>
          <ac:spMkLst>
            <pc:docMk/>
            <pc:sldMk cId="923530087" sldId="271"/>
            <ac:spMk id="9" creationId="{5CAA3230-F6D3-4F47-BDC6-8A34A128B3FD}"/>
          </ac:spMkLst>
        </pc:spChg>
        <pc:graphicFrameChg chg="add del mod modGraphic">
          <ac:chgData name="Bill Heath" userId="e5502471a9019beb" providerId="LiveId" clId="{DED78D1A-D50D-4D37-A5B6-404DCD70E613}" dt="2022-04-09T22:09:27.223" v="562" actId="478"/>
          <ac:graphicFrameMkLst>
            <pc:docMk/>
            <pc:sldMk cId="923530087" sldId="271"/>
            <ac:graphicFrameMk id="4" creationId="{203F4986-D4B0-496F-AC56-A4AB4E58D081}"/>
          </ac:graphicFrameMkLst>
        </pc:graphicFrameChg>
        <pc:graphicFrameChg chg="add mod modGraphic">
          <ac:chgData name="Bill Heath" userId="e5502471a9019beb" providerId="LiveId" clId="{DED78D1A-D50D-4D37-A5B6-404DCD70E613}" dt="2022-04-10T01:00:34.172" v="3100" actId="1038"/>
          <ac:graphicFrameMkLst>
            <pc:docMk/>
            <pc:sldMk cId="923530087" sldId="271"/>
            <ac:graphicFrameMk id="5" creationId="{777E17CA-7712-4526-AB8B-76D3F1EFC71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69878-1355-4CC7-835D-61FDC5F7060F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565265"/>
            <a:ext cx="7080738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 – May 2022, Acts of the Apostles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Acts 14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Paul’s First Missions Trip</a:t>
            </a: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Part 2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Prayer &gt; Power &gt; Proclaim &gt; Persecute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Teacher:  Bill Heath 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06" y="10160"/>
            <a:ext cx="12026988" cy="684784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800" b="1" u="sng" dirty="0">
                <a:solidFill>
                  <a:srgbClr val="0070C0"/>
                </a:solidFill>
                <a:latin typeface="+mn-lt"/>
              </a:rPr>
              <a:t>Acts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			</a:t>
            </a:r>
            <a:r>
              <a:rPr lang="en-US" sz="2800" b="1" dirty="0">
                <a:latin typeface="+mn-lt"/>
              </a:rPr>
              <a:t>TRANSITIONS IN THE BOOK OF ACTS                      33-67 A.D.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		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latin typeface="+mn-lt"/>
              </a:rPr>
              <a:t>Apostle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800" b="1" u="sng" dirty="0">
                <a:latin typeface="+mn-lt"/>
              </a:rPr>
              <a:t>Peter</a:t>
            </a:r>
            <a:r>
              <a:rPr lang="en-US" sz="2800" b="1" dirty="0">
                <a:latin typeface="+mn-lt"/>
              </a:rPr>
              <a:t> (Acts 1-12, 15) / Apostle </a:t>
            </a:r>
            <a:r>
              <a:rPr lang="en-US" sz="2800" b="1" u="sng" dirty="0">
                <a:highlight>
                  <a:srgbClr val="FFFF00"/>
                </a:highlight>
                <a:latin typeface="+mn-lt"/>
              </a:rPr>
              <a:t>Paul</a:t>
            </a:r>
            <a:r>
              <a:rPr lang="en-US" sz="2800" b="1" dirty="0">
                <a:latin typeface="+mn-lt"/>
              </a:rPr>
              <a:t> (Acts 8-9,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13-28</a:t>
            </a:r>
            <a:r>
              <a:rPr lang="en-US" sz="2800" b="1" dirty="0">
                <a:latin typeface="+mn-lt"/>
              </a:rPr>
              <a:t>)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latin typeface="+mn-lt"/>
              </a:rPr>
              <a:t>Jerusalem (1-10) /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Antioch (11-21) </a:t>
            </a:r>
            <a:r>
              <a:rPr lang="en-US" sz="2800" b="1" dirty="0">
                <a:latin typeface="+mn-lt"/>
              </a:rPr>
              <a:t>/ Rome (22-28) 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1:3      </a:t>
            </a:r>
            <a:r>
              <a:rPr lang="en-US" sz="2800" b="1" dirty="0">
                <a:latin typeface="+mn-lt"/>
              </a:rPr>
              <a:t>Jesus spoke for 40 days about the </a:t>
            </a:r>
            <a:r>
              <a:rPr lang="en-US" sz="2800" b="1" u="sng" dirty="0">
                <a:latin typeface="+mn-lt"/>
              </a:rPr>
              <a:t>kingdom of God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1:6-8  </a:t>
            </a:r>
            <a:r>
              <a:rPr lang="en-US" sz="2800" b="1" u="sng" dirty="0">
                <a:latin typeface="+mn-lt"/>
              </a:rPr>
              <a:t>Kingdom to Israel </a:t>
            </a:r>
            <a:r>
              <a:rPr lang="en-US" sz="2800" b="1" dirty="0">
                <a:latin typeface="+mn-lt"/>
              </a:rPr>
              <a:t>(Genesis 12 to Malachi, Matthew to John, Rev 19-20)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highlight>
                  <a:srgbClr val="FFFF00"/>
                </a:highlight>
                <a:latin typeface="+mn-lt"/>
              </a:rPr>
              <a:t>1:8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 </a:t>
            </a:r>
            <a:r>
              <a:rPr lang="en-US" sz="2800" b="1" dirty="0">
                <a:latin typeface="+mn-lt"/>
              </a:rPr>
              <a:t>Jerusalem/Judea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2, </a:t>
            </a:r>
            <a:r>
              <a:rPr lang="en-US" sz="2800" b="1" dirty="0">
                <a:latin typeface="+mn-lt"/>
              </a:rPr>
              <a:t>3-7), Samaria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8</a:t>
            </a:r>
            <a:r>
              <a:rPr lang="en-US" sz="2800" b="1" dirty="0">
                <a:latin typeface="+mn-lt"/>
              </a:rPr>
              <a:t>-9),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Uttermost (</a:t>
            </a:r>
            <a:r>
              <a:rPr 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10-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28)</a:t>
            </a:r>
            <a:r>
              <a:rPr lang="en-US" sz="2800" b="1" dirty="0">
                <a:latin typeface="+mn-lt"/>
              </a:rPr>
              <a:t>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19</a:t>
            </a:r>
            <a:r>
              <a:rPr lang="en-US" sz="2800" b="1" dirty="0">
                <a:latin typeface="+mn-lt"/>
              </a:rPr>
              <a:t>)</a:t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2:1  </a:t>
            </a:r>
            <a:r>
              <a:rPr lang="en-US" sz="2800" b="1" dirty="0">
                <a:latin typeface="+mn-lt"/>
              </a:rPr>
              <a:t>The Church began at Pentecost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800" b="1" dirty="0">
                <a:latin typeface="+mn-lt"/>
              </a:rPr>
              <a:t>(Acts 2), the Church ends in (Revelation 3)  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6-8   </a:t>
            </a:r>
            <a:r>
              <a:rPr lang="en-US" sz="2800" b="1" dirty="0">
                <a:latin typeface="+mn-lt"/>
              </a:rPr>
              <a:t>12 Jewish Apostles plus 7 Greek non-apostles (leaders, Stephen and Philip)</a:t>
            </a:r>
            <a:br>
              <a:rPr lang="en-US" sz="2800" b="1" dirty="0">
                <a:highlight>
                  <a:srgbClr val="FFFF00"/>
                </a:highlight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10 &amp; 15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from Jew to Gentile</a:t>
            </a:r>
            <a:r>
              <a:rPr lang="en-US" sz="2800" b="1" dirty="0">
                <a:latin typeface="+mn-lt"/>
              </a:rPr>
              <a:t>, from 1 Nation to All Nations (Galatians &amp; Hebrews)</a:t>
            </a:r>
            <a:br>
              <a:rPr lang="en-US" sz="2800" b="1" dirty="0">
                <a:latin typeface="+mn-lt"/>
              </a:rPr>
            </a:b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        </a:t>
            </a:r>
            <a:r>
              <a:rPr lang="en-US" sz="2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 pattern in Acts:  Prayer &gt; Power &gt; Proclaim &gt; Persecution </a:t>
            </a:r>
            <a:br>
              <a:rPr lang="en-US" sz="2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55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E7C2B0B-7F78-403D-B5B4-44F8DEB111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435316"/>
              </p:ext>
            </p:extLst>
          </p:nvPr>
        </p:nvGraphicFramePr>
        <p:xfrm>
          <a:off x="0" y="24300"/>
          <a:ext cx="12128965" cy="68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3648584" imgH="2734057" progId="Paint.Picture">
                  <p:embed/>
                </p:oleObj>
              </mc:Choice>
              <mc:Fallback>
                <p:oleObj name="Bitmap Image" r:id="rId2" imgW="3648584" imgH="2734057" progId="Paint.Picture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E7C2B0B-7F78-403D-B5B4-44F8DEB111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300"/>
                        <a:ext cx="12128965" cy="683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EB3979CE-53E4-4B3A-BC8E-58C206BBBFEC}"/>
              </a:ext>
            </a:extLst>
          </p:cNvPr>
          <p:cNvSpPr/>
          <p:nvPr/>
        </p:nvSpPr>
        <p:spPr>
          <a:xfrm>
            <a:off x="9854275" y="2275841"/>
            <a:ext cx="1799245" cy="11531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7F3E61B-3707-407F-B7F4-1A47430996DE}"/>
              </a:ext>
            </a:extLst>
          </p:cNvPr>
          <p:cNvSpPr/>
          <p:nvPr/>
        </p:nvSpPr>
        <p:spPr>
          <a:xfrm>
            <a:off x="4877720" y="1869896"/>
            <a:ext cx="1799244" cy="8428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6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77E17CA-7712-4526-AB8B-76D3F1EFC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76632"/>
              </p:ext>
            </p:extLst>
          </p:nvPr>
        </p:nvGraphicFramePr>
        <p:xfrm>
          <a:off x="1970566" y="24245"/>
          <a:ext cx="10203058" cy="6809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6067">
                  <a:extLst>
                    <a:ext uri="{9D8B030D-6E8A-4147-A177-3AD203B41FA5}">
                      <a16:colId xmlns:a16="http://schemas.microsoft.com/office/drawing/2014/main" val="965191398"/>
                    </a:ext>
                  </a:extLst>
                </a:gridCol>
                <a:gridCol w="401079">
                  <a:extLst>
                    <a:ext uri="{9D8B030D-6E8A-4147-A177-3AD203B41FA5}">
                      <a16:colId xmlns:a16="http://schemas.microsoft.com/office/drawing/2014/main" val="2100270625"/>
                    </a:ext>
                  </a:extLst>
                </a:gridCol>
                <a:gridCol w="361949">
                  <a:extLst>
                    <a:ext uri="{9D8B030D-6E8A-4147-A177-3AD203B41FA5}">
                      <a16:colId xmlns:a16="http://schemas.microsoft.com/office/drawing/2014/main" val="3572301917"/>
                    </a:ext>
                  </a:extLst>
                </a:gridCol>
                <a:gridCol w="352167">
                  <a:extLst>
                    <a:ext uri="{9D8B030D-6E8A-4147-A177-3AD203B41FA5}">
                      <a16:colId xmlns:a16="http://schemas.microsoft.com/office/drawing/2014/main" val="2743879099"/>
                    </a:ext>
                  </a:extLst>
                </a:gridCol>
                <a:gridCol w="342384">
                  <a:extLst>
                    <a:ext uri="{9D8B030D-6E8A-4147-A177-3AD203B41FA5}">
                      <a16:colId xmlns:a16="http://schemas.microsoft.com/office/drawing/2014/main" val="632089060"/>
                    </a:ext>
                  </a:extLst>
                </a:gridCol>
                <a:gridCol w="313037">
                  <a:extLst>
                    <a:ext uri="{9D8B030D-6E8A-4147-A177-3AD203B41FA5}">
                      <a16:colId xmlns:a16="http://schemas.microsoft.com/office/drawing/2014/main" val="3491508241"/>
                    </a:ext>
                  </a:extLst>
                </a:gridCol>
                <a:gridCol w="352167">
                  <a:extLst>
                    <a:ext uri="{9D8B030D-6E8A-4147-A177-3AD203B41FA5}">
                      <a16:colId xmlns:a16="http://schemas.microsoft.com/office/drawing/2014/main" val="673657010"/>
                    </a:ext>
                  </a:extLst>
                </a:gridCol>
                <a:gridCol w="442559">
                  <a:extLst>
                    <a:ext uri="{9D8B030D-6E8A-4147-A177-3AD203B41FA5}">
                      <a16:colId xmlns:a16="http://schemas.microsoft.com/office/drawing/2014/main" val="2564585249"/>
                    </a:ext>
                  </a:extLst>
                </a:gridCol>
                <a:gridCol w="1916623">
                  <a:extLst>
                    <a:ext uri="{9D8B030D-6E8A-4147-A177-3AD203B41FA5}">
                      <a16:colId xmlns:a16="http://schemas.microsoft.com/office/drawing/2014/main" val="1725325139"/>
                    </a:ext>
                  </a:extLst>
                </a:gridCol>
                <a:gridCol w="303255">
                  <a:extLst>
                    <a:ext uri="{9D8B030D-6E8A-4147-A177-3AD203B41FA5}">
                      <a16:colId xmlns:a16="http://schemas.microsoft.com/office/drawing/2014/main" val="2323153108"/>
                    </a:ext>
                  </a:extLst>
                </a:gridCol>
                <a:gridCol w="254342">
                  <a:extLst>
                    <a:ext uri="{9D8B030D-6E8A-4147-A177-3AD203B41FA5}">
                      <a16:colId xmlns:a16="http://schemas.microsoft.com/office/drawing/2014/main" val="1433130449"/>
                    </a:ext>
                  </a:extLst>
                </a:gridCol>
                <a:gridCol w="342385">
                  <a:extLst>
                    <a:ext uri="{9D8B030D-6E8A-4147-A177-3AD203B41FA5}">
                      <a16:colId xmlns:a16="http://schemas.microsoft.com/office/drawing/2014/main" val="4243111387"/>
                    </a:ext>
                  </a:extLst>
                </a:gridCol>
                <a:gridCol w="332602">
                  <a:extLst>
                    <a:ext uri="{9D8B030D-6E8A-4147-A177-3AD203B41FA5}">
                      <a16:colId xmlns:a16="http://schemas.microsoft.com/office/drawing/2014/main" val="2493628735"/>
                    </a:ext>
                  </a:extLst>
                </a:gridCol>
                <a:gridCol w="268255">
                  <a:extLst>
                    <a:ext uri="{9D8B030D-6E8A-4147-A177-3AD203B41FA5}">
                      <a16:colId xmlns:a16="http://schemas.microsoft.com/office/drawing/2014/main" val="4151383705"/>
                    </a:ext>
                  </a:extLst>
                </a:gridCol>
                <a:gridCol w="319994">
                  <a:extLst>
                    <a:ext uri="{9D8B030D-6E8A-4147-A177-3AD203B41FA5}">
                      <a16:colId xmlns:a16="http://schemas.microsoft.com/office/drawing/2014/main" val="3339583890"/>
                    </a:ext>
                  </a:extLst>
                </a:gridCol>
                <a:gridCol w="336660">
                  <a:extLst>
                    <a:ext uri="{9D8B030D-6E8A-4147-A177-3AD203B41FA5}">
                      <a16:colId xmlns:a16="http://schemas.microsoft.com/office/drawing/2014/main" val="3711695286"/>
                    </a:ext>
                  </a:extLst>
                </a:gridCol>
                <a:gridCol w="2037533">
                  <a:extLst>
                    <a:ext uri="{9D8B030D-6E8A-4147-A177-3AD203B41FA5}">
                      <a16:colId xmlns:a16="http://schemas.microsoft.com/office/drawing/2014/main" val="1575452128"/>
                    </a:ext>
                  </a:extLst>
                </a:gridCol>
              </a:tblGrid>
              <a:tr h="34863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 Stops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Edify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Note (here &amp; now)           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Trip (time &amp; place)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Note (Acts 1:8)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840757"/>
                  </a:ext>
                </a:extLst>
              </a:tr>
              <a:tr h="1634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Preach gospel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Converts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Message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Persecute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Teach gospel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Ordain elders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Visit again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prayer&gt;              power&gt;            proclaim&gt;       persecute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Journey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Begin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Stop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Turn-around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Return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Pass -no preach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End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vert="vert27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The Holy Spirit:  </a:t>
                      </a:r>
                    </a:p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Born of (John 3), taught by (1 John)  filled with (Eph 5), and walk after (Ro 8)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349207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Antioch/S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Barnabas &amp; Saul 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Acts 13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78512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Salamis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189164"/>
                  </a:ext>
                </a:extLst>
              </a:tr>
              <a:tr h="33032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Paphos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Sorcerer  blinded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Paul &amp; Barnabas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039535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Perga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Mark departed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Return to Jerusalem</a:t>
                      </a: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973204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Antioch/P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Turn to gentiles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Msg, 13:16-41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94431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Iconium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Multitude believe 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Acts 14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747046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</a:rPr>
                        <a:t>Lystra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Heal / 2 gods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Stoned Paul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881802"/>
                  </a:ext>
                </a:extLst>
              </a:tr>
              <a:tr h="33032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Derbe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Timothy, 2 Tim 2:11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apostles, 2x of 79x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915843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Lystra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14:22 Confirm, exhort, tribulation, kingdom of God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14:23 ordain elders in every church, pray- fast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771971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bg1"/>
                          </a:solidFill>
                          <a:effectLst/>
                        </a:rPr>
                        <a:t>Iconium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65317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Antioch/P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012107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Perga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543036"/>
                  </a:ext>
                </a:extLst>
              </a:tr>
              <a:tr h="34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Attalia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sea port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749594"/>
                  </a:ext>
                </a:extLst>
              </a:tr>
              <a:tr h="33032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Antioch/S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w/disciples, 1-2 </a:t>
                      </a:r>
                      <a:r>
                        <a:rPr lang="en-US" sz="1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yrs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years - 1400 miles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7035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AA3230-F6D3-4F47-BDC6-8A34A128B3FD}"/>
              </a:ext>
            </a:extLst>
          </p:cNvPr>
          <p:cNvSpPr txBox="1"/>
          <p:nvPr/>
        </p:nvSpPr>
        <p:spPr>
          <a:xfrm>
            <a:off x="89022" y="24245"/>
            <a:ext cx="1836657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 Stops 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1. Preach </a:t>
            </a:r>
          </a:p>
          <a:p>
            <a:r>
              <a:rPr lang="en-US" dirty="0">
                <a:solidFill>
                  <a:schemeClr val="bg1"/>
                </a:solidFill>
              </a:rPr>
              <a:t>      – no converts</a:t>
            </a:r>
          </a:p>
          <a:p>
            <a:r>
              <a:rPr lang="en-US" dirty="0">
                <a:solidFill>
                  <a:schemeClr val="bg1"/>
                </a:solidFill>
              </a:rPr>
              <a:t>      - no return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pPr marL="342900" indent="-342900">
              <a:buAutoNum type="arabicPeriod" startAt="2"/>
            </a:pPr>
            <a:r>
              <a:rPr lang="en-US" dirty="0">
                <a:solidFill>
                  <a:schemeClr val="bg1"/>
                </a:solidFill>
              </a:rPr>
              <a:t>Sorcerer</a:t>
            </a:r>
          </a:p>
          <a:p>
            <a:r>
              <a:rPr lang="en-US" dirty="0">
                <a:solidFill>
                  <a:schemeClr val="bg1"/>
                </a:solidFill>
              </a:rPr>
              <a:t>     - one convert</a:t>
            </a:r>
          </a:p>
          <a:p>
            <a:r>
              <a:rPr lang="en-US" dirty="0">
                <a:solidFill>
                  <a:schemeClr val="bg1"/>
                </a:solidFill>
              </a:rPr>
              <a:t>     - no return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pPr marL="342900" indent="-342900">
              <a:buAutoNum type="arabicPeriod" startAt="3"/>
            </a:pPr>
            <a:r>
              <a:rPr lang="en-US" dirty="0">
                <a:solidFill>
                  <a:schemeClr val="bg1"/>
                </a:solidFill>
              </a:rPr>
              <a:t>Don’t preach</a:t>
            </a:r>
          </a:p>
          <a:p>
            <a:r>
              <a:rPr lang="en-US" dirty="0">
                <a:solidFill>
                  <a:schemeClr val="bg1"/>
                </a:solidFill>
              </a:rPr>
              <a:t>     - Disciple  left</a:t>
            </a:r>
          </a:p>
          <a:p>
            <a:pPr marL="342900" indent="-342900">
              <a:buAutoNum type="arabicPeriod" startAt="3"/>
            </a:pPr>
            <a:endParaRPr lang="en-US" sz="1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4-6.  Preach</a:t>
            </a:r>
          </a:p>
          <a:p>
            <a:r>
              <a:rPr lang="en-US" dirty="0">
                <a:solidFill>
                  <a:schemeClr val="bg1"/>
                </a:solidFill>
              </a:rPr>
              <a:t>      - converts</a:t>
            </a:r>
          </a:p>
          <a:p>
            <a:r>
              <a:rPr lang="en-US" dirty="0">
                <a:solidFill>
                  <a:schemeClr val="bg1"/>
                </a:solidFill>
              </a:rPr>
              <a:t>      - persecution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7. Preach &amp; teach</a:t>
            </a:r>
          </a:p>
          <a:p>
            <a:r>
              <a:rPr lang="en-US" dirty="0">
                <a:solidFill>
                  <a:schemeClr val="bg1"/>
                </a:solidFill>
              </a:rPr>
              <a:t>    - turn around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8-10.  Visit again</a:t>
            </a:r>
          </a:p>
          <a:p>
            <a:r>
              <a:rPr lang="en-US" dirty="0">
                <a:solidFill>
                  <a:schemeClr val="bg1"/>
                </a:solidFill>
              </a:rPr>
              <a:t>     - teach</a:t>
            </a:r>
          </a:p>
          <a:p>
            <a:r>
              <a:rPr lang="en-US" dirty="0">
                <a:solidFill>
                  <a:schemeClr val="bg1"/>
                </a:solidFill>
              </a:rPr>
              <a:t>     - ordain elders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11.  Preach</a:t>
            </a:r>
          </a:p>
          <a:p>
            <a:r>
              <a:rPr lang="en-US" dirty="0">
                <a:solidFill>
                  <a:schemeClr val="bg1"/>
                </a:solidFill>
              </a:rPr>
              <a:t>     - no converts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12.  Don’t preach</a:t>
            </a:r>
          </a:p>
        </p:txBody>
      </p:sp>
    </p:spTree>
    <p:extLst>
      <p:ext uri="{BB962C8B-B14F-4D97-AF65-F5344CB8AC3E}">
        <p14:creationId xmlns:p14="http://schemas.microsoft.com/office/powerpoint/2010/main" val="92353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12202C-7C98-47B5-AF97-E07D8E9579C6}"/>
              </a:ext>
            </a:extLst>
          </p:cNvPr>
          <p:cNvSpPr txBox="1"/>
          <p:nvPr/>
        </p:nvSpPr>
        <p:spPr>
          <a:xfrm>
            <a:off x="71120" y="228336"/>
            <a:ext cx="12120880" cy="6745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2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Let’s take a closer look at some words in Acts 14 </a:t>
            </a:r>
          </a:p>
          <a:p>
            <a:pPr>
              <a:lnSpc>
                <a:spcPts val="1200"/>
              </a:lnSpc>
            </a:pPr>
            <a:endParaRPr lang="en-US" sz="2800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14:4 and 14:14</a:t>
            </a: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”apostles” </a:t>
            </a: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– the only 2 verses where the word 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apostles refers to one sent by the local church, Barnabas with 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Apostle Paul.  73x is 12 + </a:t>
            </a:r>
            <a:r>
              <a:rPr lang="en-US" sz="2800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Matthais</a:t>
            </a: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+ Paul = 14x, plus false 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apostle 3x, and Christ Jesus 1x = total of 79x.  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14:16</a:t>
            </a: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”Who in times past permitted all nations to walk in</a:t>
            </a:r>
          </a:p>
          <a:p>
            <a:pPr>
              <a:lnSpc>
                <a:spcPts val="1200"/>
              </a:lnSpc>
            </a:pPr>
            <a:endParaRPr lang="en-US" sz="2800" b="1" dirty="0">
              <a:solidFill>
                <a:srgbClr val="0070C0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b="1" dirty="0">
              <a:solidFill>
                <a:srgbClr val="0070C0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b="1" dirty="0">
                <a:solidFill>
                  <a:srgbClr val="0070C0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their own way.”  </a:t>
            </a: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Acts 17:30 (New Testament, today), Psalm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81:12 (Old Testament times), Micah 4:5 (New Testament, future).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14:22</a:t>
            </a: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”enter into the kingdom of God” </a:t>
            </a: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Who (believers),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When (moment of death-sleep), Where (heaven, Rev 21-22).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>
              <a:lnSpc>
                <a:spcPts val="1200"/>
              </a:lnSpc>
            </a:pPr>
            <a:r>
              <a:rPr lang="en-US" sz="28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14:23 </a:t>
            </a:r>
            <a:r>
              <a:rPr lang="en-US" sz="2800" b="1" dirty="0">
                <a:solidFill>
                  <a:srgbClr val="0070C0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“ordain elders in every church” </a:t>
            </a: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local church is 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8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autonomous, self-governed under the Lord Jesus Christ.  </a:t>
            </a:r>
          </a:p>
          <a:p>
            <a:pPr>
              <a:lnSpc>
                <a:spcPts val="1200"/>
              </a:lnSpc>
            </a:pPr>
            <a:endParaRPr lang="en-US" sz="28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446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C2A-647B-44BB-84F5-239C53B3D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880" y="640772"/>
            <a:ext cx="11318240" cy="5576455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Questions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/>
              <a:t>Next Sunday read-ahead/study, Acts 15 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/>
              <a:t>Title:  The Hinge of Acts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/>
              <a:t>Teacher:  Brother Bill Heath</a:t>
            </a:r>
          </a:p>
        </p:txBody>
      </p:sp>
    </p:spTree>
    <p:extLst>
      <p:ext uri="{BB962C8B-B14F-4D97-AF65-F5344CB8AC3E}">
        <p14:creationId xmlns:p14="http://schemas.microsoft.com/office/powerpoint/2010/main" val="245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2756</TotalTime>
  <Words>842</Words>
  <Application>Microsoft Office PowerPoint</Application>
  <PresentationFormat>Widescreen</PresentationFormat>
  <Paragraphs>329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Theme</vt:lpstr>
      <vt:lpstr>Bitmap Image</vt:lpstr>
      <vt:lpstr>Fellowship Church Sunday School  Jan – May 2022, Acts of the Apostles  Today – Turn to Acts 14  Paul’s First Missions Trip Part 2  Prayer &gt; Power &gt; Proclaim &gt; Persecute  Teacher:  Bill Heath </vt:lpstr>
      <vt:lpstr>Acts   TRANSITIONS IN THE BOOK OF ACTS                      33-67 A.D.    Apostle Peter (Acts 1-12, 15) / Apostle Paul (Acts 8-9, 13-28) Jerusalem (1-10) / Antioch (11-21) / Rome (22-28)   1:3      Jesus spoke for 40 days about the kingdom of God 1:6-8  Kingdom to Israel (Genesis 12 to Malachi, Matthew to John, Rev 19-20) 1:8  Jerusalem/Judea (2, 3-7), Samaria (8-9), Uttermost (10-28) (19) 2:1  The Church began at Pentecost (Acts 2), the Church ends in (Revelation 3)    6-8   12 Jewish Apostles plus 7 Greek non-apostles (leaders, Stephen and Philip) 10 &amp; 15 from Jew to Gentile, from 1 Nation to All Nations (Galatians &amp; Hebrews)          A pattern in Acts:  Prayer &gt; Power &gt; Proclaim &gt; Persecution  </vt:lpstr>
      <vt:lpstr>PowerPoint Presentation</vt:lpstr>
      <vt:lpstr>PowerPoint Presentation</vt:lpstr>
      <vt:lpstr>PowerPoint Presentation</vt:lpstr>
      <vt:lpstr>Questions  Next Sunday read-ahead/study, Acts 15   Title:  The Hinge of Acts  Teacher:  Brother Bill Heath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  </dc:title>
  <dc:creator>William Heath</dc:creator>
  <cp:lastModifiedBy>Bill Heath</cp:lastModifiedBy>
  <cp:revision>151</cp:revision>
  <cp:lastPrinted>2022-04-10T00:59:59Z</cp:lastPrinted>
  <dcterms:created xsi:type="dcterms:W3CDTF">2021-12-26T22:17:50Z</dcterms:created>
  <dcterms:modified xsi:type="dcterms:W3CDTF">2022-04-10T01:03:05Z</dcterms:modified>
</cp:coreProperties>
</file>