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70" r:id="rId4"/>
    <p:sldId id="271" r:id="rId5"/>
    <p:sldId id="267" r:id="rId6"/>
    <p:sldId id="269" r:id="rId7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ED78D1A-D50D-4D37-A5B6-404DCD70E613}" v="41" dt="2022-04-10T00:58:39.78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24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ill Heath" userId="e5502471a9019beb" providerId="LiveId" clId="{DED78D1A-D50D-4D37-A5B6-404DCD70E613}"/>
    <pc:docChg chg="undo custSel addSld modSld sldOrd">
      <pc:chgData name="Bill Heath" userId="e5502471a9019beb" providerId="LiveId" clId="{DED78D1A-D50D-4D37-A5B6-404DCD70E613}" dt="2022-04-10T01:03:00.207" v="3123" actId="14100"/>
      <pc:docMkLst>
        <pc:docMk/>
      </pc:docMkLst>
      <pc:sldChg chg="modSp">
        <pc:chgData name="Bill Heath" userId="e5502471a9019beb" providerId="LiveId" clId="{DED78D1A-D50D-4D37-A5B6-404DCD70E613}" dt="2022-04-09T16:44:24.982" v="20" actId="6549"/>
        <pc:sldMkLst>
          <pc:docMk/>
          <pc:sldMk cId="1657442728" sldId="256"/>
        </pc:sldMkLst>
        <pc:spChg chg="mod">
          <ac:chgData name="Bill Heath" userId="e5502471a9019beb" providerId="LiveId" clId="{DED78D1A-D50D-4D37-A5B6-404DCD70E613}" dt="2022-04-09T16:44:24.982" v="20" actId="6549"/>
          <ac:spMkLst>
            <pc:docMk/>
            <pc:sldMk cId="1657442728" sldId="256"/>
            <ac:spMk id="2" creationId="{CC1912F7-3EA2-4396-8A5E-275ED1B3D3C5}"/>
          </ac:spMkLst>
        </pc:spChg>
      </pc:sldChg>
      <pc:sldChg chg="modSp mod">
        <pc:chgData name="Bill Heath" userId="e5502471a9019beb" providerId="LiveId" clId="{DED78D1A-D50D-4D37-A5B6-404DCD70E613}" dt="2022-04-10T00:18:07.819" v="1689" actId="6549"/>
        <pc:sldMkLst>
          <pc:docMk/>
          <pc:sldMk cId="2501558767" sldId="266"/>
        </pc:sldMkLst>
        <pc:spChg chg="mod">
          <ac:chgData name="Bill Heath" userId="e5502471a9019beb" providerId="LiveId" clId="{DED78D1A-D50D-4D37-A5B6-404DCD70E613}" dt="2022-04-10T00:18:07.819" v="1689" actId="6549"/>
          <ac:spMkLst>
            <pc:docMk/>
            <pc:sldMk cId="2501558767" sldId="266"/>
            <ac:spMk id="2" creationId="{CC1912F7-3EA2-4396-8A5E-275ED1B3D3C5}"/>
          </ac:spMkLst>
        </pc:spChg>
      </pc:sldChg>
      <pc:sldChg chg="modSp mod">
        <pc:chgData name="Bill Heath" userId="e5502471a9019beb" providerId="LiveId" clId="{DED78D1A-D50D-4D37-A5B6-404DCD70E613}" dt="2022-04-10T00:57:25.692" v="3080" actId="20577"/>
        <pc:sldMkLst>
          <pc:docMk/>
          <pc:sldMk cId="134463015" sldId="267"/>
        </pc:sldMkLst>
        <pc:spChg chg="mod">
          <ac:chgData name="Bill Heath" userId="e5502471a9019beb" providerId="LiveId" clId="{DED78D1A-D50D-4D37-A5B6-404DCD70E613}" dt="2022-04-10T00:57:25.692" v="3080" actId="20577"/>
          <ac:spMkLst>
            <pc:docMk/>
            <pc:sldMk cId="134463015" sldId="267"/>
            <ac:spMk id="4" creationId="{D212202C-7C98-47B5-AF97-E07D8E9579C6}"/>
          </ac:spMkLst>
        </pc:spChg>
      </pc:sldChg>
      <pc:sldChg chg="delSp modSp mod">
        <pc:chgData name="Bill Heath" userId="e5502471a9019beb" providerId="LiveId" clId="{DED78D1A-D50D-4D37-A5B6-404DCD70E613}" dt="2022-04-10T01:03:00.207" v="3123" actId="14100"/>
        <pc:sldMkLst>
          <pc:docMk/>
          <pc:sldMk cId="1913565891" sldId="270"/>
        </pc:sldMkLst>
        <pc:spChg chg="mod">
          <ac:chgData name="Bill Heath" userId="e5502471a9019beb" providerId="LiveId" clId="{DED78D1A-D50D-4D37-A5B6-404DCD70E613}" dt="2022-04-10T01:02:47.559" v="3121" actId="14100"/>
          <ac:spMkLst>
            <pc:docMk/>
            <pc:sldMk cId="1913565891" sldId="270"/>
            <ac:spMk id="4" creationId="{EB3979CE-53E4-4B3A-BC8E-58C206BBBFEC}"/>
          </ac:spMkLst>
        </pc:spChg>
        <pc:spChg chg="mod">
          <ac:chgData name="Bill Heath" userId="e5502471a9019beb" providerId="LiveId" clId="{DED78D1A-D50D-4D37-A5B6-404DCD70E613}" dt="2022-04-10T01:03:00.207" v="3123" actId="14100"/>
          <ac:spMkLst>
            <pc:docMk/>
            <pc:sldMk cId="1913565891" sldId="270"/>
            <ac:spMk id="7" creationId="{97F3E61B-3707-407F-B7F4-1A47430996DE}"/>
          </ac:spMkLst>
        </pc:spChg>
        <pc:spChg chg="del mod">
          <ac:chgData name="Bill Heath" userId="e5502471a9019beb" providerId="LiveId" clId="{DED78D1A-D50D-4D37-A5B6-404DCD70E613}" dt="2022-04-10T00:22:43.307" v="1701" actId="478"/>
          <ac:spMkLst>
            <pc:docMk/>
            <pc:sldMk cId="1913565891" sldId="270"/>
            <ac:spMk id="13" creationId="{52E3A76B-83A4-4A84-8461-273BC58E4D79}"/>
          </ac:spMkLst>
        </pc:spChg>
        <pc:spChg chg="del">
          <ac:chgData name="Bill Heath" userId="e5502471a9019beb" providerId="LiveId" clId="{DED78D1A-D50D-4D37-A5B6-404DCD70E613}" dt="2022-04-10T00:22:38.893" v="1700" actId="478"/>
          <ac:spMkLst>
            <pc:docMk/>
            <pc:sldMk cId="1913565891" sldId="270"/>
            <ac:spMk id="15" creationId="{92BF4090-6054-42DD-99D0-22CC58347EAE}"/>
          </ac:spMkLst>
        </pc:spChg>
        <pc:graphicFrameChg chg="mod">
          <ac:chgData name="Bill Heath" userId="e5502471a9019beb" providerId="LiveId" clId="{DED78D1A-D50D-4D37-A5B6-404DCD70E613}" dt="2022-04-10T01:02:36.167" v="3119" actId="1076"/>
          <ac:graphicFrameMkLst>
            <pc:docMk/>
            <pc:sldMk cId="1913565891" sldId="270"/>
            <ac:graphicFrameMk id="3" creationId="{3E7C2B0B-7F78-403D-B5B4-44F8DEB111F6}"/>
          </ac:graphicFrameMkLst>
        </pc:graphicFrameChg>
      </pc:sldChg>
      <pc:sldChg chg="addSp delSp modSp new mod ord setBg">
        <pc:chgData name="Bill Heath" userId="e5502471a9019beb" providerId="LiveId" clId="{DED78D1A-D50D-4D37-A5B6-404DCD70E613}" dt="2022-04-10T01:02:25.689" v="3118" actId="1076"/>
        <pc:sldMkLst>
          <pc:docMk/>
          <pc:sldMk cId="923530087" sldId="271"/>
        </pc:sldMkLst>
        <pc:spChg chg="del">
          <ac:chgData name="Bill Heath" userId="e5502471a9019beb" providerId="LiveId" clId="{DED78D1A-D50D-4D37-A5B6-404DCD70E613}" dt="2022-04-09T21:39:05.374" v="460" actId="478"/>
          <ac:spMkLst>
            <pc:docMk/>
            <pc:sldMk cId="923530087" sldId="271"/>
            <ac:spMk id="2" creationId="{C2860AE7-C209-4D2B-A686-046CEC393BC4}"/>
          </ac:spMkLst>
        </pc:spChg>
        <pc:spChg chg="del">
          <ac:chgData name="Bill Heath" userId="e5502471a9019beb" providerId="LiveId" clId="{DED78D1A-D50D-4D37-A5B6-404DCD70E613}" dt="2022-04-09T21:38:18.782" v="457"/>
          <ac:spMkLst>
            <pc:docMk/>
            <pc:sldMk cId="923530087" sldId="271"/>
            <ac:spMk id="3" creationId="{DDA0EE76-1412-4B42-B9DC-10F39DBB3E2E}"/>
          </ac:spMkLst>
        </pc:spChg>
        <pc:spChg chg="add del mod">
          <ac:chgData name="Bill Heath" userId="e5502471a9019beb" providerId="LiveId" clId="{DED78D1A-D50D-4D37-A5B6-404DCD70E613}" dt="2022-04-09T22:09:32.485" v="563" actId="478"/>
          <ac:spMkLst>
            <pc:docMk/>
            <pc:sldMk cId="923530087" sldId="271"/>
            <ac:spMk id="7" creationId="{CDACA85A-AB85-41E6-8E6E-D3DE9ADC3F60}"/>
          </ac:spMkLst>
        </pc:spChg>
        <pc:spChg chg="add del mod">
          <ac:chgData name="Bill Heath" userId="e5502471a9019beb" providerId="LiveId" clId="{DED78D1A-D50D-4D37-A5B6-404DCD70E613}" dt="2022-04-10T01:02:17.610" v="3117" actId="478"/>
          <ac:spMkLst>
            <pc:docMk/>
            <pc:sldMk cId="923530087" sldId="271"/>
            <ac:spMk id="8" creationId="{63694D2D-25D1-45BE-89A7-F0490FE38E68}"/>
          </ac:spMkLst>
        </pc:spChg>
        <pc:spChg chg="add mod">
          <ac:chgData name="Bill Heath" userId="e5502471a9019beb" providerId="LiveId" clId="{DED78D1A-D50D-4D37-A5B6-404DCD70E613}" dt="2022-04-10T01:02:25.689" v="3118" actId="1076"/>
          <ac:spMkLst>
            <pc:docMk/>
            <pc:sldMk cId="923530087" sldId="271"/>
            <ac:spMk id="9" creationId="{5CAA3230-F6D3-4F47-BDC6-8A34A128B3FD}"/>
          </ac:spMkLst>
        </pc:spChg>
        <pc:graphicFrameChg chg="add del mod modGraphic">
          <ac:chgData name="Bill Heath" userId="e5502471a9019beb" providerId="LiveId" clId="{DED78D1A-D50D-4D37-A5B6-404DCD70E613}" dt="2022-04-09T22:09:27.223" v="562" actId="478"/>
          <ac:graphicFrameMkLst>
            <pc:docMk/>
            <pc:sldMk cId="923530087" sldId="271"/>
            <ac:graphicFrameMk id="4" creationId="{203F4986-D4B0-496F-AC56-A4AB4E58D081}"/>
          </ac:graphicFrameMkLst>
        </pc:graphicFrameChg>
        <pc:graphicFrameChg chg="add mod modGraphic">
          <ac:chgData name="Bill Heath" userId="e5502471a9019beb" providerId="LiveId" clId="{DED78D1A-D50D-4D37-A5B6-404DCD70E613}" dt="2022-04-10T01:00:34.172" v="3100" actId="1038"/>
          <ac:graphicFrameMkLst>
            <pc:docMk/>
            <pc:sldMk cId="923530087" sldId="271"/>
            <ac:graphicFrameMk id="5" creationId="{777E17CA-7712-4526-AB8B-76D3F1EFC717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1C00C-1569-40C7-82E2-DA934C5919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45C107-2A7B-4FCE-9C6F-CD7A31F722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1D9E9A-BE0A-4E22-A8F6-BEB3F50B3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69878-1355-4CC7-835D-61FDC5F7060F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CB50C7-9584-4D2C-B499-26DB2613C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FD97FE-19B8-4537-820C-C3A5696CB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91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05695-CE00-4DFD-9666-9D1BF890E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2E3C64-821C-4B29-84AC-CFDC2AABF2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FAFBA5-9C3A-44B5-9EA9-5A8369E67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69878-1355-4CC7-835D-61FDC5F7060F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FE5EFE-A9FB-4E57-A631-30A145B55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400FF9-6843-45B4-AB0E-0E7883BF6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160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4D176D-8411-4CE6-8492-AC8F565121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86F8BA-AEED-4EED-9072-3E21D93AFA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600E40-CAF6-4CB4-876D-93B9F9121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69878-1355-4CC7-835D-61FDC5F7060F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181CAF-9995-4694-A791-7F0124C79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883706-4B16-4D22-8C86-EB1D2C9EF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902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BAE69-EDFD-4A7D-A1C4-771FB24F7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D37AA-C9DF-4783-B822-AE703B48AD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64D149-6D96-4419-9891-EADCC829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69878-1355-4CC7-835D-61FDC5F7060F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DD7F94-E36E-43A7-AD95-50F0ED52C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4FC60E-D97D-4CAF-8C53-B1CD726CD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255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03AD4-0801-47FD-A183-5BF87AF0A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6CF11A-A058-46BA-B20D-4BC92FBE1B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5DC734-9BC4-4BF3-A1CC-336835224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69878-1355-4CC7-835D-61FDC5F7060F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D305DC-8CB8-4DD7-B633-FB8614D47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1B2DD6-F671-4853-B494-198D0F47B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26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48BDD-913D-45D3-93B0-3F34FB753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8ECD2E-2B57-4D0C-8707-920EB6EBDD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C10CA3-D2CA-486D-B64C-522105D174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F05098-1493-4C70-9F44-DCFC4E06E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69878-1355-4CC7-835D-61FDC5F7060F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E3CBDF-CEE7-42B2-8639-512814BCA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97B533-B683-41FC-A20C-FA07DE7B2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842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36FDE-E9B4-4255-A993-43B5DD0A4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9B180D-4770-49C7-867C-CD003C87BB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D836AF-99F0-46AA-A89A-8120F97DAD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547139-914A-4A4A-8B4C-E4363E84D0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05FE96-A863-4D19-9438-ABD60D61B9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AB0AF2-9FDA-48B5-A56A-A55D72A79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69878-1355-4CC7-835D-61FDC5F7060F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E6D53D-8308-4253-B156-06BC0C10A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D9AB4A-B45E-4DEC-ADF1-38B92195A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028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C88C1-1B75-449E-A019-8FCA0B54E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0D61EF-0978-4D2E-8294-D23031490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69878-1355-4CC7-835D-61FDC5F7060F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5A2861-4054-4F27-91AA-3761D1363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81F128-26C2-4578-AAA5-7295BF63F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946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BD3234-237D-4FAB-AF2B-6A3433EE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69878-1355-4CC7-835D-61FDC5F7060F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1127C2-EC99-41CE-B8D4-B7553F9CD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5282DC-1DEF-41CD-A521-02C5438E4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613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0FAD9-9B82-472C-8A2F-F704DCB05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56F67-C550-466F-A8FD-194E09AF5D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531AC4-7B7A-4765-B52B-C09AF38459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324C15-3B0B-4EC6-A947-829F51FFE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69878-1355-4CC7-835D-61FDC5F7060F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B33EB6-5BA9-4347-89F6-1AE46BB10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CE7B59-F846-4B06-95F8-F1F19BB47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401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23B08-482B-4D8A-A280-3810A158E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9528F0-3A2F-4731-BFD5-7C5A8B652F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1CB4B3-F285-4376-8DB8-8BEA795F52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FACFF1-85F5-44CF-BC67-B0F8D55DA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69878-1355-4CC7-835D-61FDC5F7060F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52CBFB-0D8C-4331-AAE8-AF0F27CFC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55402C-6DA5-408F-8FD1-A1BD15CA7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642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524840-24F3-4C02-84C1-8AC0E4B08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24E94B-195D-4D65-BF20-E16D0FE938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493662-241A-4E6D-9C61-07A5A683F6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69878-1355-4CC7-835D-61FDC5F7060F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7BDA06-B513-49F8-A3E0-FA3B139027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0BB1AF-49F1-45E6-9F4C-F8B580C56D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59574-4CD3-4A56-8C7E-A4671EBF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758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1912F7-3EA2-4396-8A5E-275ED1B3D3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55631" y="565265"/>
            <a:ext cx="7080738" cy="563568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Fellowship Church Sunday School</a:t>
            </a:r>
            <a:b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b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Jan – May 2022, Acts of the Apostles</a:t>
            </a:r>
            <a:b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br>
              <a:rPr lang="en-US" sz="3000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sz="3600" b="1" dirty="0">
                <a:solidFill>
                  <a:srgbClr val="00B050"/>
                </a:solidFill>
              </a:rPr>
              <a:t>Today – Turn to Acts 14</a:t>
            </a:r>
            <a:br>
              <a:rPr lang="en-US" sz="3600" b="1" dirty="0">
                <a:solidFill>
                  <a:srgbClr val="00B050"/>
                </a:solidFill>
              </a:rPr>
            </a:br>
            <a:br>
              <a:rPr lang="en-US" sz="3600" b="1" dirty="0">
                <a:solidFill>
                  <a:srgbClr val="00B050"/>
                </a:solidFill>
              </a:rPr>
            </a:br>
            <a:r>
              <a:rPr lang="en-US" sz="3600" b="1" dirty="0">
                <a:solidFill>
                  <a:srgbClr val="00B050"/>
                </a:solidFill>
              </a:rPr>
              <a:t>Paul’s First Missions Trip</a:t>
            </a:r>
            <a:br>
              <a:rPr lang="en-US" sz="3600" b="1" dirty="0">
                <a:solidFill>
                  <a:srgbClr val="00B050"/>
                </a:solidFill>
              </a:rPr>
            </a:br>
            <a:r>
              <a:rPr lang="en-US" sz="3600" b="1" dirty="0">
                <a:solidFill>
                  <a:srgbClr val="00B050"/>
                </a:solidFill>
              </a:rPr>
              <a:t>Part 2</a:t>
            </a:r>
            <a:br>
              <a:rPr lang="en-US" sz="3600" b="1" dirty="0">
                <a:solidFill>
                  <a:srgbClr val="00B050"/>
                </a:solidFill>
              </a:rPr>
            </a:br>
            <a:br>
              <a:rPr lang="en-US" sz="3600" b="1" dirty="0">
                <a:solidFill>
                  <a:srgbClr val="00B050"/>
                </a:solidFill>
              </a:rPr>
            </a:br>
            <a:r>
              <a:rPr lang="en-US" sz="3600" b="1" dirty="0">
                <a:solidFill>
                  <a:srgbClr val="00B050"/>
                </a:solidFill>
              </a:rPr>
              <a:t>Prayer &gt; Power &gt; Proclaim &gt; Persecute</a:t>
            </a:r>
            <a:br>
              <a:rPr lang="en-US" sz="3600" b="1" dirty="0">
                <a:solidFill>
                  <a:srgbClr val="00B050"/>
                </a:solidFill>
              </a:rPr>
            </a:br>
            <a:b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Teacher:  Bill Heath </a:t>
            </a:r>
            <a:endParaRPr lang="en-US" sz="3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4427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912F7-3EA2-4396-8A5E-275ED1B3D3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506" y="10160"/>
            <a:ext cx="12026988" cy="684784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en-US" sz="2800" b="1" u="sng" dirty="0">
                <a:solidFill>
                  <a:srgbClr val="0070C0"/>
                </a:solidFill>
                <a:latin typeface="+mn-lt"/>
              </a:rPr>
              <a:t>Acts</a:t>
            </a:r>
            <a:r>
              <a:rPr lang="en-US" sz="2800" b="1" dirty="0">
                <a:solidFill>
                  <a:srgbClr val="0070C0"/>
                </a:solidFill>
                <a:latin typeface="+mn-lt"/>
              </a:rPr>
              <a:t>			</a:t>
            </a:r>
            <a:r>
              <a:rPr lang="en-US" sz="2800" b="1" dirty="0">
                <a:latin typeface="+mn-lt"/>
              </a:rPr>
              <a:t>TRANSITIONS IN THE BOOK OF ACTS                      33-67 A.D.</a:t>
            </a:r>
            <a:br>
              <a:rPr lang="en-US" sz="2800" b="1" dirty="0">
                <a:solidFill>
                  <a:srgbClr val="0070C0"/>
                </a:solidFill>
                <a:latin typeface="+mn-lt"/>
              </a:rPr>
            </a:br>
            <a:r>
              <a:rPr lang="en-US" sz="2800" b="1" dirty="0">
                <a:solidFill>
                  <a:srgbClr val="0070C0"/>
                </a:solidFill>
                <a:latin typeface="+mn-lt"/>
              </a:rPr>
              <a:t>		</a:t>
            </a:r>
            <a:br>
              <a:rPr lang="en-US" sz="2800" b="1" dirty="0">
                <a:solidFill>
                  <a:srgbClr val="0070C0"/>
                </a:solidFill>
                <a:latin typeface="+mn-lt"/>
              </a:rPr>
            </a:br>
            <a:r>
              <a:rPr lang="en-US" sz="2800" b="1" dirty="0">
                <a:latin typeface="+mn-lt"/>
              </a:rPr>
              <a:t>Apostle</a:t>
            </a:r>
            <a:r>
              <a:rPr lang="en-US" sz="28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en-US" sz="2800" b="1" u="sng" dirty="0">
                <a:latin typeface="+mn-lt"/>
              </a:rPr>
              <a:t>Peter</a:t>
            </a:r>
            <a:r>
              <a:rPr lang="en-US" sz="2800" b="1" dirty="0">
                <a:latin typeface="+mn-lt"/>
              </a:rPr>
              <a:t> (Acts 1-12, 15) / Apostle </a:t>
            </a:r>
            <a:r>
              <a:rPr lang="en-US" sz="2800" b="1" u="sng" dirty="0">
                <a:highlight>
                  <a:srgbClr val="FFFF00"/>
                </a:highlight>
                <a:latin typeface="+mn-lt"/>
              </a:rPr>
              <a:t>Paul</a:t>
            </a:r>
            <a:r>
              <a:rPr lang="en-US" sz="2800" b="1" dirty="0">
                <a:latin typeface="+mn-lt"/>
              </a:rPr>
              <a:t> (Acts 8-9, </a:t>
            </a:r>
            <a:r>
              <a:rPr lang="en-US" sz="2800" b="1" dirty="0">
                <a:highlight>
                  <a:srgbClr val="FFFF00"/>
                </a:highlight>
                <a:latin typeface="+mn-lt"/>
              </a:rPr>
              <a:t>13-28</a:t>
            </a:r>
            <a:r>
              <a:rPr lang="en-US" sz="2800" b="1" dirty="0">
                <a:latin typeface="+mn-lt"/>
              </a:rPr>
              <a:t>)</a:t>
            </a:r>
            <a:br>
              <a:rPr lang="en-US" sz="2800" b="1" dirty="0">
                <a:solidFill>
                  <a:srgbClr val="0070C0"/>
                </a:solidFill>
                <a:latin typeface="+mn-lt"/>
              </a:rPr>
            </a:br>
            <a:r>
              <a:rPr lang="en-US" sz="2800" b="1" dirty="0">
                <a:latin typeface="+mn-lt"/>
              </a:rPr>
              <a:t>Jerusalem (1-10) / </a:t>
            </a:r>
            <a:r>
              <a:rPr lang="en-US" sz="2800" b="1" dirty="0">
                <a:highlight>
                  <a:srgbClr val="FFFF00"/>
                </a:highlight>
                <a:latin typeface="+mn-lt"/>
              </a:rPr>
              <a:t>Antioch (11-21) </a:t>
            </a:r>
            <a:r>
              <a:rPr lang="en-US" sz="2800" b="1" dirty="0">
                <a:latin typeface="+mn-lt"/>
              </a:rPr>
              <a:t>/ Rome (22-28) </a:t>
            </a:r>
            <a:br>
              <a:rPr lang="en-US" sz="2800" b="1" dirty="0">
                <a:solidFill>
                  <a:srgbClr val="0070C0"/>
                </a:solidFill>
                <a:latin typeface="+mn-lt"/>
              </a:rPr>
            </a:br>
            <a:br>
              <a:rPr lang="en-US" sz="2800" b="1" dirty="0">
                <a:solidFill>
                  <a:srgbClr val="0070C0"/>
                </a:solidFill>
                <a:latin typeface="+mn-lt"/>
              </a:rPr>
            </a:br>
            <a:r>
              <a:rPr lang="en-US" sz="2800" b="1" dirty="0">
                <a:solidFill>
                  <a:srgbClr val="0070C0"/>
                </a:solidFill>
                <a:latin typeface="+mn-lt"/>
              </a:rPr>
              <a:t>1:3      </a:t>
            </a:r>
            <a:r>
              <a:rPr lang="en-US" sz="2800" b="1" dirty="0">
                <a:latin typeface="+mn-lt"/>
              </a:rPr>
              <a:t>Jesus spoke for 40 days about the </a:t>
            </a:r>
            <a:r>
              <a:rPr lang="en-US" sz="2800" b="1" u="sng" dirty="0">
                <a:latin typeface="+mn-lt"/>
              </a:rPr>
              <a:t>kingdom of God</a:t>
            </a:r>
            <a:br>
              <a:rPr lang="en-US" sz="2800" b="1" dirty="0">
                <a:solidFill>
                  <a:srgbClr val="0070C0"/>
                </a:solidFill>
                <a:latin typeface="+mn-lt"/>
              </a:rPr>
            </a:br>
            <a:r>
              <a:rPr lang="en-US" sz="2800" b="1" dirty="0">
                <a:solidFill>
                  <a:srgbClr val="0070C0"/>
                </a:solidFill>
                <a:latin typeface="+mn-lt"/>
              </a:rPr>
              <a:t>1:6-8  </a:t>
            </a:r>
            <a:r>
              <a:rPr lang="en-US" sz="2800" b="1" u="sng" dirty="0">
                <a:latin typeface="+mn-lt"/>
              </a:rPr>
              <a:t>Kingdom to Israel </a:t>
            </a:r>
            <a:r>
              <a:rPr lang="en-US" sz="2800" b="1" dirty="0">
                <a:latin typeface="+mn-lt"/>
              </a:rPr>
              <a:t>(Genesis 12 to Malachi, Matthew to John, Rev 19-20)</a:t>
            </a:r>
            <a:br>
              <a:rPr lang="en-US" sz="2800" b="1" dirty="0">
                <a:solidFill>
                  <a:srgbClr val="0070C0"/>
                </a:solidFill>
                <a:latin typeface="+mn-lt"/>
              </a:rPr>
            </a:br>
            <a:r>
              <a:rPr lang="en-US" sz="2800" b="1" dirty="0">
                <a:solidFill>
                  <a:srgbClr val="0070C0"/>
                </a:solidFill>
                <a:highlight>
                  <a:srgbClr val="FFFF00"/>
                </a:highlight>
                <a:latin typeface="+mn-lt"/>
              </a:rPr>
              <a:t>1:8</a:t>
            </a:r>
            <a:r>
              <a:rPr lang="en-US" sz="2800" b="1" dirty="0">
                <a:solidFill>
                  <a:srgbClr val="0070C0"/>
                </a:solidFill>
                <a:latin typeface="+mn-lt"/>
              </a:rPr>
              <a:t>  </a:t>
            </a:r>
            <a:r>
              <a:rPr lang="en-US" sz="2800" b="1" dirty="0">
                <a:latin typeface="+mn-lt"/>
              </a:rPr>
              <a:t>Jerusalem/Judea (</a:t>
            </a:r>
            <a:r>
              <a:rPr lang="en-US" sz="2800" b="1" dirty="0">
                <a:solidFill>
                  <a:srgbClr val="FF0000"/>
                </a:solidFill>
                <a:latin typeface="+mn-lt"/>
              </a:rPr>
              <a:t>2, </a:t>
            </a:r>
            <a:r>
              <a:rPr lang="en-US" sz="2800" b="1" dirty="0">
                <a:latin typeface="+mn-lt"/>
              </a:rPr>
              <a:t>3-7), Samaria (</a:t>
            </a:r>
            <a:r>
              <a:rPr lang="en-US" sz="2800" b="1" dirty="0">
                <a:solidFill>
                  <a:srgbClr val="FF0000"/>
                </a:solidFill>
                <a:latin typeface="+mn-lt"/>
              </a:rPr>
              <a:t>8</a:t>
            </a:r>
            <a:r>
              <a:rPr lang="en-US" sz="2800" b="1" dirty="0">
                <a:latin typeface="+mn-lt"/>
              </a:rPr>
              <a:t>-9), </a:t>
            </a:r>
            <a:r>
              <a:rPr lang="en-US" sz="2800" b="1" dirty="0">
                <a:highlight>
                  <a:srgbClr val="FFFF00"/>
                </a:highlight>
                <a:latin typeface="+mn-lt"/>
              </a:rPr>
              <a:t>Uttermost (</a:t>
            </a:r>
            <a:r>
              <a:rPr lang="en-US" sz="2800" b="1" dirty="0">
                <a:solidFill>
                  <a:srgbClr val="FF0000"/>
                </a:solidFill>
                <a:highlight>
                  <a:srgbClr val="FFFF00"/>
                </a:highlight>
                <a:latin typeface="+mn-lt"/>
              </a:rPr>
              <a:t>10-</a:t>
            </a:r>
            <a:r>
              <a:rPr lang="en-US" sz="2800" b="1" dirty="0">
                <a:highlight>
                  <a:srgbClr val="FFFF00"/>
                </a:highlight>
                <a:latin typeface="+mn-lt"/>
              </a:rPr>
              <a:t>28)</a:t>
            </a:r>
            <a:r>
              <a:rPr lang="en-US" sz="2800" b="1" dirty="0">
                <a:latin typeface="+mn-lt"/>
              </a:rPr>
              <a:t> (</a:t>
            </a:r>
            <a:r>
              <a:rPr lang="en-US" sz="2800" b="1" dirty="0">
                <a:solidFill>
                  <a:srgbClr val="FF0000"/>
                </a:solidFill>
                <a:latin typeface="+mn-lt"/>
              </a:rPr>
              <a:t>19</a:t>
            </a:r>
            <a:r>
              <a:rPr lang="en-US" sz="2800" b="1" dirty="0">
                <a:latin typeface="+mn-lt"/>
              </a:rPr>
              <a:t>)</a:t>
            </a:r>
            <a:br>
              <a:rPr lang="en-US" sz="2800" b="1" dirty="0">
                <a:latin typeface="+mn-lt"/>
              </a:rPr>
            </a:br>
            <a:r>
              <a:rPr lang="en-US" sz="2800" b="1" dirty="0">
                <a:solidFill>
                  <a:srgbClr val="0070C0"/>
                </a:solidFill>
                <a:latin typeface="+mn-lt"/>
              </a:rPr>
              <a:t>2:1  </a:t>
            </a:r>
            <a:r>
              <a:rPr lang="en-US" sz="2800" b="1" dirty="0">
                <a:latin typeface="+mn-lt"/>
              </a:rPr>
              <a:t>The Church began at Pentecost</a:t>
            </a:r>
            <a:r>
              <a:rPr lang="en-US" sz="28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en-US" sz="2800" b="1" dirty="0">
                <a:latin typeface="+mn-lt"/>
              </a:rPr>
              <a:t>(Acts 2), the Church ends in (Revelation 3)  </a:t>
            </a:r>
            <a:br>
              <a:rPr lang="en-US" sz="2800" b="1" dirty="0">
                <a:solidFill>
                  <a:srgbClr val="0070C0"/>
                </a:solidFill>
                <a:latin typeface="+mn-lt"/>
              </a:rPr>
            </a:br>
            <a:br>
              <a:rPr lang="en-US" sz="2800" b="1" dirty="0">
                <a:solidFill>
                  <a:srgbClr val="0070C0"/>
                </a:solidFill>
                <a:latin typeface="+mn-lt"/>
              </a:rPr>
            </a:br>
            <a:r>
              <a:rPr lang="en-US" sz="2800" b="1" dirty="0">
                <a:solidFill>
                  <a:srgbClr val="0070C0"/>
                </a:solidFill>
                <a:latin typeface="+mn-lt"/>
              </a:rPr>
              <a:t>6-8   </a:t>
            </a:r>
            <a:r>
              <a:rPr lang="en-US" sz="2800" b="1" dirty="0">
                <a:latin typeface="+mn-lt"/>
              </a:rPr>
              <a:t>12 Jewish Apostles plus 7 Greek non-apostles (leaders, Stephen and Philip)</a:t>
            </a:r>
            <a:br>
              <a:rPr lang="en-US" sz="2800" b="1" dirty="0">
                <a:highlight>
                  <a:srgbClr val="FFFF00"/>
                </a:highlight>
                <a:latin typeface="+mn-lt"/>
              </a:rPr>
            </a:br>
            <a:r>
              <a:rPr lang="en-US" sz="2800" b="1" dirty="0">
                <a:solidFill>
                  <a:srgbClr val="0070C0"/>
                </a:solidFill>
                <a:latin typeface="+mn-lt"/>
              </a:rPr>
              <a:t>10 &amp; 15 </a:t>
            </a:r>
            <a:r>
              <a:rPr lang="en-US" sz="2800" b="1" dirty="0">
                <a:highlight>
                  <a:srgbClr val="FFFF00"/>
                </a:highlight>
                <a:latin typeface="+mn-lt"/>
              </a:rPr>
              <a:t>from Jew to Gentile</a:t>
            </a:r>
            <a:r>
              <a:rPr lang="en-US" sz="2800" b="1" dirty="0">
                <a:latin typeface="+mn-lt"/>
              </a:rPr>
              <a:t>, from 1 Nation to All Nations (Galatians &amp; Hebrews)</a:t>
            </a:r>
            <a:br>
              <a:rPr lang="en-US" sz="2800" b="1" dirty="0">
                <a:latin typeface="+mn-lt"/>
              </a:rPr>
            </a:br>
            <a:br>
              <a:rPr lang="en-US" sz="2800" b="1" dirty="0">
                <a:latin typeface="+mn-lt"/>
              </a:rPr>
            </a:br>
            <a:r>
              <a:rPr lang="en-US" sz="2800" b="1" dirty="0">
                <a:latin typeface="+mn-lt"/>
              </a:rPr>
              <a:t>        </a:t>
            </a:r>
            <a:r>
              <a:rPr lang="en-US" sz="2400" b="1" dirty="0">
                <a:solidFill>
                  <a:srgbClr val="00B050"/>
                </a:solidFill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A pattern in Acts:  Prayer &gt; Power &gt; Proclaim &gt; Persecution </a:t>
            </a:r>
            <a:br>
              <a:rPr lang="en-US" sz="2400" b="1" dirty="0">
                <a:solidFill>
                  <a:srgbClr val="00B050"/>
                </a:solidFill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</a:br>
            <a:endParaRPr lang="en-US" sz="2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1558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3E7C2B0B-7F78-403D-B5B4-44F8DEB111F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8435316"/>
              </p:ext>
            </p:extLst>
          </p:nvPr>
        </p:nvGraphicFramePr>
        <p:xfrm>
          <a:off x="0" y="24300"/>
          <a:ext cx="12128965" cy="683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2" imgW="3648584" imgH="2734057" progId="Paint.Picture">
                  <p:embed/>
                </p:oleObj>
              </mc:Choice>
              <mc:Fallback>
                <p:oleObj name="Bitmap Image" r:id="rId2" imgW="3648584" imgH="2734057" progId="Paint.Picture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3E7C2B0B-7F78-403D-B5B4-44F8DEB111F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4300"/>
                        <a:ext cx="12128965" cy="68337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Oval 3">
            <a:extLst>
              <a:ext uri="{FF2B5EF4-FFF2-40B4-BE49-F238E27FC236}">
                <a16:creationId xmlns:a16="http://schemas.microsoft.com/office/drawing/2014/main" id="{EB3979CE-53E4-4B3A-BC8E-58C206BBBFEC}"/>
              </a:ext>
            </a:extLst>
          </p:cNvPr>
          <p:cNvSpPr/>
          <p:nvPr/>
        </p:nvSpPr>
        <p:spPr>
          <a:xfrm>
            <a:off x="9854275" y="2275841"/>
            <a:ext cx="1799245" cy="115316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7F3E61B-3707-407F-B7F4-1A47430996DE}"/>
              </a:ext>
            </a:extLst>
          </p:cNvPr>
          <p:cNvSpPr/>
          <p:nvPr/>
        </p:nvSpPr>
        <p:spPr>
          <a:xfrm>
            <a:off x="4877720" y="1869896"/>
            <a:ext cx="1799244" cy="84282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565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77E17CA-7712-4526-AB8B-76D3F1EFC7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7476632"/>
              </p:ext>
            </p:extLst>
          </p:nvPr>
        </p:nvGraphicFramePr>
        <p:xfrm>
          <a:off x="1970566" y="24245"/>
          <a:ext cx="10203058" cy="68095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26067">
                  <a:extLst>
                    <a:ext uri="{9D8B030D-6E8A-4147-A177-3AD203B41FA5}">
                      <a16:colId xmlns:a16="http://schemas.microsoft.com/office/drawing/2014/main" val="965191398"/>
                    </a:ext>
                  </a:extLst>
                </a:gridCol>
                <a:gridCol w="401079">
                  <a:extLst>
                    <a:ext uri="{9D8B030D-6E8A-4147-A177-3AD203B41FA5}">
                      <a16:colId xmlns:a16="http://schemas.microsoft.com/office/drawing/2014/main" val="2100270625"/>
                    </a:ext>
                  </a:extLst>
                </a:gridCol>
                <a:gridCol w="361949">
                  <a:extLst>
                    <a:ext uri="{9D8B030D-6E8A-4147-A177-3AD203B41FA5}">
                      <a16:colId xmlns:a16="http://schemas.microsoft.com/office/drawing/2014/main" val="3572301917"/>
                    </a:ext>
                  </a:extLst>
                </a:gridCol>
                <a:gridCol w="352167">
                  <a:extLst>
                    <a:ext uri="{9D8B030D-6E8A-4147-A177-3AD203B41FA5}">
                      <a16:colId xmlns:a16="http://schemas.microsoft.com/office/drawing/2014/main" val="2743879099"/>
                    </a:ext>
                  </a:extLst>
                </a:gridCol>
                <a:gridCol w="342384">
                  <a:extLst>
                    <a:ext uri="{9D8B030D-6E8A-4147-A177-3AD203B41FA5}">
                      <a16:colId xmlns:a16="http://schemas.microsoft.com/office/drawing/2014/main" val="632089060"/>
                    </a:ext>
                  </a:extLst>
                </a:gridCol>
                <a:gridCol w="313037">
                  <a:extLst>
                    <a:ext uri="{9D8B030D-6E8A-4147-A177-3AD203B41FA5}">
                      <a16:colId xmlns:a16="http://schemas.microsoft.com/office/drawing/2014/main" val="3491508241"/>
                    </a:ext>
                  </a:extLst>
                </a:gridCol>
                <a:gridCol w="352167">
                  <a:extLst>
                    <a:ext uri="{9D8B030D-6E8A-4147-A177-3AD203B41FA5}">
                      <a16:colId xmlns:a16="http://schemas.microsoft.com/office/drawing/2014/main" val="673657010"/>
                    </a:ext>
                  </a:extLst>
                </a:gridCol>
                <a:gridCol w="442559">
                  <a:extLst>
                    <a:ext uri="{9D8B030D-6E8A-4147-A177-3AD203B41FA5}">
                      <a16:colId xmlns:a16="http://schemas.microsoft.com/office/drawing/2014/main" val="2564585249"/>
                    </a:ext>
                  </a:extLst>
                </a:gridCol>
                <a:gridCol w="1916623">
                  <a:extLst>
                    <a:ext uri="{9D8B030D-6E8A-4147-A177-3AD203B41FA5}">
                      <a16:colId xmlns:a16="http://schemas.microsoft.com/office/drawing/2014/main" val="1725325139"/>
                    </a:ext>
                  </a:extLst>
                </a:gridCol>
                <a:gridCol w="303255">
                  <a:extLst>
                    <a:ext uri="{9D8B030D-6E8A-4147-A177-3AD203B41FA5}">
                      <a16:colId xmlns:a16="http://schemas.microsoft.com/office/drawing/2014/main" val="2323153108"/>
                    </a:ext>
                  </a:extLst>
                </a:gridCol>
                <a:gridCol w="254342">
                  <a:extLst>
                    <a:ext uri="{9D8B030D-6E8A-4147-A177-3AD203B41FA5}">
                      <a16:colId xmlns:a16="http://schemas.microsoft.com/office/drawing/2014/main" val="1433130449"/>
                    </a:ext>
                  </a:extLst>
                </a:gridCol>
                <a:gridCol w="342385">
                  <a:extLst>
                    <a:ext uri="{9D8B030D-6E8A-4147-A177-3AD203B41FA5}">
                      <a16:colId xmlns:a16="http://schemas.microsoft.com/office/drawing/2014/main" val="4243111387"/>
                    </a:ext>
                  </a:extLst>
                </a:gridCol>
                <a:gridCol w="332602">
                  <a:extLst>
                    <a:ext uri="{9D8B030D-6E8A-4147-A177-3AD203B41FA5}">
                      <a16:colId xmlns:a16="http://schemas.microsoft.com/office/drawing/2014/main" val="2493628735"/>
                    </a:ext>
                  </a:extLst>
                </a:gridCol>
                <a:gridCol w="268255">
                  <a:extLst>
                    <a:ext uri="{9D8B030D-6E8A-4147-A177-3AD203B41FA5}">
                      <a16:colId xmlns:a16="http://schemas.microsoft.com/office/drawing/2014/main" val="4151383705"/>
                    </a:ext>
                  </a:extLst>
                </a:gridCol>
                <a:gridCol w="319994">
                  <a:extLst>
                    <a:ext uri="{9D8B030D-6E8A-4147-A177-3AD203B41FA5}">
                      <a16:colId xmlns:a16="http://schemas.microsoft.com/office/drawing/2014/main" val="3339583890"/>
                    </a:ext>
                  </a:extLst>
                </a:gridCol>
                <a:gridCol w="336660">
                  <a:extLst>
                    <a:ext uri="{9D8B030D-6E8A-4147-A177-3AD203B41FA5}">
                      <a16:colId xmlns:a16="http://schemas.microsoft.com/office/drawing/2014/main" val="3711695286"/>
                    </a:ext>
                  </a:extLst>
                </a:gridCol>
                <a:gridCol w="2037533">
                  <a:extLst>
                    <a:ext uri="{9D8B030D-6E8A-4147-A177-3AD203B41FA5}">
                      <a16:colId xmlns:a16="http://schemas.microsoft.com/office/drawing/2014/main" val="1575452128"/>
                    </a:ext>
                  </a:extLst>
                </a:gridCol>
              </a:tblGrid>
              <a:tr h="348631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12 Stops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Add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Edify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Note (here &amp; now)            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002060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Trip (time &amp; place)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Note (Acts 1:8)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5840757"/>
                  </a:ext>
                </a:extLst>
              </a:tr>
              <a:tr h="16349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Preach gospel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vert="vert27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Converts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vert="vert27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Message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vert="vert27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Persecute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vert="vert27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Teach gospel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vert="vert27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Ordain elders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vert="vert27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Visit again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vert="vert27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prayer&gt;              power&gt;            proclaim&gt;       persecute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Journey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vert="vert27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Begin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vert="vert27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Stop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vert="vert27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Turn-around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vert="vert27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Return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vert="vert27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Pass -no preach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vert="vert27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End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vert="vert27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The Holy Spirit:  </a:t>
                      </a:r>
                    </a:p>
                    <a:p>
                      <a:pPr algn="l" fontAlgn="ctr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Born of (John 3), taught by (1 John)  filled with (Eph 5), and walk after (Ro 8)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6349207"/>
                  </a:ext>
                </a:extLst>
              </a:tr>
              <a:tr h="34863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Antioch/S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X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X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Barnabas &amp; Saul 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X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Acts 13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6778512"/>
                  </a:ext>
                </a:extLst>
              </a:tr>
              <a:tr h="34863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Salamis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X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6189164"/>
                  </a:ext>
                </a:extLst>
              </a:tr>
              <a:tr h="33032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Paphos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X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Sorcerer  blinded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Paul &amp; Barnabas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0039535"/>
                  </a:ext>
                </a:extLst>
              </a:tr>
              <a:tr h="34863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Perga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Mark departed</a:t>
                      </a:r>
                      <a:endParaRPr lang="en-US" sz="18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X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Return to Jerusalem</a:t>
                      </a: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8973204"/>
                  </a:ext>
                </a:extLst>
              </a:tr>
              <a:tr h="34863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Antioch/P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X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X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X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X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Turn to gentiles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Msg, 13:16-41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894431"/>
                  </a:ext>
                </a:extLst>
              </a:tr>
              <a:tr h="34863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Iconium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X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X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X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Multitude believe 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Acts 14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0747046"/>
                  </a:ext>
                </a:extLst>
              </a:tr>
              <a:tr h="34863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solidFill>
                            <a:schemeClr val="bg1"/>
                          </a:solidFill>
                          <a:effectLst/>
                        </a:rPr>
                        <a:t>Lystra</a:t>
                      </a:r>
                      <a:endParaRPr lang="en-US" sz="20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X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X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X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Heal / 2 gods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Stoned Paul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3881802"/>
                  </a:ext>
                </a:extLst>
              </a:tr>
              <a:tr h="33032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Derbe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X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X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X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Timothy, 2 Tim 2:11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apostles, 2x of 79x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1915843"/>
                  </a:ext>
                </a:extLst>
              </a:tr>
              <a:tr h="34863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Lystra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X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X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X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14:22 Confirm, exhort, tribulation, kingdom of God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14:23 ordain elders in every church, pray- fast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5771971"/>
                  </a:ext>
                </a:extLst>
              </a:tr>
              <a:tr h="34863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solidFill>
                            <a:schemeClr val="bg1"/>
                          </a:solidFill>
                          <a:effectLst/>
                        </a:rPr>
                        <a:t>Iconium</a:t>
                      </a:r>
                      <a:endParaRPr lang="en-US" sz="20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X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X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X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165317"/>
                  </a:ext>
                </a:extLst>
              </a:tr>
              <a:tr h="34863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Antioch/P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X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X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X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5012107"/>
                  </a:ext>
                </a:extLst>
              </a:tr>
              <a:tr h="34863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Perga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X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X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9543036"/>
                  </a:ext>
                </a:extLst>
              </a:tr>
              <a:tr h="34863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Attalia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X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sea port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1749594"/>
                  </a:ext>
                </a:extLst>
              </a:tr>
              <a:tr h="33032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Antioch/S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w/disciples, 1-2 </a:t>
                      </a:r>
                      <a:r>
                        <a:rPr lang="en-US" sz="18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yrs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X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 years - 1400 miles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470351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5CAA3230-F6D3-4F47-BDC6-8A34A128B3FD}"/>
              </a:ext>
            </a:extLst>
          </p:cNvPr>
          <p:cNvSpPr txBox="1"/>
          <p:nvPr/>
        </p:nvSpPr>
        <p:spPr>
          <a:xfrm>
            <a:off x="89022" y="24245"/>
            <a:ext cx="1836657" cy="68634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12 Stops </a:t>
            </a:r>
          </a:p>
          <a:p>
            <a:endParaRPr lang="en-US" sz="1000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1. Preach </a:t>
            </a:r>
          </a:p>
          <a:p>
            <a:r>
              <a:rPr lang="en-US" dirty="0">
                <a:solidFill>
                  <a:schemeClr val="bg1"/>
                </a:solidFill>
              </a:rPr>
              <a:t>      – no converts</a:t>
            </a:r>
          </a:p>
          <a:p>
            <a:r>
              <a:rPr lang="en-US" dirty="0">
                <a:solidFill>
                  <a:schemeClr val="bg1"/>
                </a:solidFill>
              </a:rPr>
              <a:t>      - no return</a:t>
            </a:r>
          </a:p>
          <a:p>
            <a:endParaRPr lang="en-US" sz="1000" dirty="0">
              <a:solidFill>
                <a:schemeClr val="bg1"/>
              </a:solidFill>
            </a:endParaRPr>
          </a:p>
          <a:p>
            <a:pPr marL="342900" indent="-342900">
              <a:buAutoNum type="arabicPeriod" startAt="2"/>
            </a:pPr>
            <a:r>
              <a:rPr lang="en-US" dirty="0">
                <a:solidFill>
                  <a:schemeClr val="bg1"/>
                </a:solidFill>
              </a:rPr>
              <a:t>Sorcerer</a:t>
            </a:r>
          </a:p>
          <a:p>
            <a:r>
              <a:rPr lang="en-US" dirty="0">
                <a:solidFill>
                  <a:schemeClr val="bg1"/>
                </a:solidFill>
              </a:rPr>
              <a:t>     - one convert</a:t>
            </a:r>
          </a:p>
          <a:p>
            <a:r>
              <a:rPr lang="en-US" dirty="0">
                <a:solidFill>
                  <a:schemeClr val="bg1"/>
                </a:solidFill>
              </a:rPr>
              <a:t>     - no return</a:t>
            </a:r>
          </a:p>
          <a:p>
            <a:endParaRPr lang="en-US" sz="1000" dirty="0">
              <a:solidFill>
                <a:schemeClr val="bg1"/>
              </a:solidFill>
            </a:endParaRPr>
          </a:p>
          <a:p>
            <a:pPr marL="342900" indent="-342900">
              <a:buAutoNum type="arabicPeriod" startAt="3"/>
            </a:pPr>
            <a:r>
              <a:rPr lang="en-US" dirty="0">
                <a:solidFill>
                  <a:schemeClr val="bg1"/>
                </a:solidFill>
              </a:rPr>
              <a:t>Don’t preach</a:t>
            </a:r>
          </a:p>
          <a:p>
            <a:r>
              <a:rPr lang="en-US" dirty="0">
                <a:solidFill>
                  <a:schemeClr val="bg1"/>
                </a:solidFill>
              </a:rPr>
              <a:t>     - Disciple  left</a:t>
            </a:r>
          </a:p>
          <a:p>
            <a:pPr marL="342900" indent="-342900">
              <a:buAutoNum type="arabicPeriod" startAt="3"/>
            </a:pPr>
            <a:endParaRPr lang="en-US" sz="1000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4-6.  Preach</a:t>
            </a:r>
          </a:p>
          <a:p>
            <a:r>
              <a:rPr lang="en-US" dirty="0">
                <a:solidFill>
                  <a:schemeClr val="bg1"/>
                </a:solidFill>
              </a:rPr>
              <a:t>      - converts</a:t>
            </a:r>
          </a:p>
          <a:p>
            <a:r>
              <a:rPr lang="en-US" dirty="0">
                <a:solidFill>
                  <a:schemeClr val="bg1"/>
                </a:solidFill>
              </a:rPr>
              <a:t>      - persecution</a:t>
            </a:r>
          </a:p>
          <a:p>
            <a:endParaRPr lang="en-US" sz="1000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7. Preach &amp; teach</a:t>
            </a:r>
          </a:p>
          <a:p>
            <a:r>
              <a:rPr lang="en-US" dirty="0">
                <a:solidFill>
                  <a:schemeClr val="bg1"/>
                </a:solidFill>
              </a:rPr>
              <a:t>    - turn around</a:t>
            </a:r>
          </a:p>
          <a:p>
            <a:endParaRPr lang="en-US" sz="1000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8-10.  Visit again</a:t>
            </a:r>
          </a:p>
          <a:p>
            <a:r>
              <a:rPr lang="en-US" dirty="0">
                <a:solidFill>
                  <a:schemeClr val="bg1"/>
                </a:solidFill>
              </a:rPr>
              <a:t>     - teach</a:t>
            </a:r>
          </a:p>
          <a:p>
            <a:r>
              <a:rPr lang="en-US" dirty="0">
                <a:solidFill>
                  <a:schemeClr val="bg1"/>
                </a:solidFill>
              </a:rPr>
              <a:t>     - ordain elders</a:t>
            </a:r>
          </a:p>
          <a:p>
            <a:endParaRPr lang="en-US" sz="1000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11.  Preach</a:t>
            </a:r>
          </a:p>
          <a:p>
            <a:r>
              <a:rPr lang="en-US" dirty="0">
                <a:solidFill>
                  <a:schemeClr val="bg1"/>
                </a:solidFill>
              </a:rPr>
              <a:t>     - no converts</a:t>
            </a:r>
          </a:p>
          <a:p>
            <a:endParaRPr lang="en-US" sz="1000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12.  Don’t preach</a:t>
            </a:r>
          </a:p>
        </p:txBody>
      </p:sp>
    </p:spTree>
    <p:extLst>
      <p:ext uri="{BB962C8B-B14F-4D97-AF65-F5344CB8AC3E}">
        <p14:creationId xmlns:p14="http://schemas.microsoft.com/office/powerpoint/2010/main" val="923530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212202C-7C98-47B5-AF97-E07D8E9579C6}"/>
              </a:ext>
            </a:extLst>
          </p:cNvPr>
          <p:cNvSpPr txBox="1"/>
          <p:nvPr/>
        </p:nvSpPr>
        <p:spPr>
          <a:xfrm>
            <a:off x="71120" y="228336"/>
            <a:ext cx="12120880" cy="67455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1200"/>
              </a:lnSpc>
            </a:pPr>
            <a:r>
              <a:rPr lang="en-US" sz="2800" u="sng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Let’s take a closer look at some words in Acts 14 </a:t>
            </a:r>
          </a:p>
          <a:p>
            <a:pPr>
              <a:lnSpc>
                <a:spcPts val="1200"/>
              </a:lnSpc>
            </a:pPr>
            <a:endParaRPr lang="en-US" sz="2800" u="sng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>
              <a:lnSpc>
                <a:spcPts val="1200"/>
              </a:lnSpc>
            </a:pPr>
            <a:endParaRPr lang="en-US" sz="2800" u="sng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8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>
              <a:lnSpc>
                <a:spcPts val="1200"/>
              </a:lnSpc>
            </a:pPr>
            <a:endParaRPr lang="en-US" sz="2800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>
              <a:lnSpc>
                <a:spcPts val="1200"/>
              </a:lnSpc>
            </a:pPr>
            <a:r>
              <a:rPr lang="en-US" sz="2800" b="1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14:4 and 14:14</a:t>
            </a:r>
            <a:r>
              <a:rPr lang="en-US" sz="28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”apostles” </a:t>
            </a:r>
            <a:r>
              <a:rPr lang="en-US" sz="28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– the only 2 verses where the word </a:t>
            </a:r>
          </a:p>
          <a:p>
            <a:pPr>
              <a:lnSpc>
                <a:spcPts val="1200"/>
              </a:lnSpc>
            </a:pPr>
            <a:endParaRPr lang="en-US" sz="2800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>
              <a:lnSpc>
                <a:spcPts val="1200"/>
              </a:lnSpc>
            </a:pPr>
            <a:endParaRPr lang="en-US" sz="2800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>
              <a:lnSpc>
                <a:spcPts val="1200"/>
              </a:lnSpc>
            </a:pPr>
            <a:r>
              <a:rPr lang="en-US" sz="28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apostles refers to one sent by the local church, Barnabas with </a:t>
            </a:r>
          </a:p>
          <a:p>
            <a:pPr>
              <a:lnSpc>
                <a:spcPts val="1200"/>
              </a:lnSpc>
            </a:pPr>
            <a:endParaRPr lang="en-US" sz="2800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>
              <a:lnSpc>
                <a:spcPts val="1200"/>
              </a:lnSpc>
            </a:pPr>
            <a:endParaRPr lang="en-US" sz="2800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>
              <a:lnSpc>
                <a:spcPts val="1200"/>
              </a:lnSpc>
            </a:pPr>
            <a:r>
              <a:rPr lang="en-US" sz="28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the Apostle Paul.  73x is 12 + </a:t>
            </a:r>
            <a:r>
              <a:rPr lang="en-US" sz="2800" dirty="0" err="1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Matthais</a:t>
            </a:r>
            <a:r>
              <a:rPr lang="en-US" sz="28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+ Paul = 14x, plus false </a:t>
            </a:r>
          </a:p>
          <a:p>
            <a:pPr>
              <a:lnSpc>
                <a:spcPts val="1200"/>
              </a:lnSpc>
            </a:pPr>
            <a:endParaRPr lang="en-US" sz="2800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>
              <a:lnSpc>
                <a:spcPts val="1200"/>
              </a:lnSpc>
            </a:pPr>
            <a:endParaRPr lang="en-US" sz="2800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>
              <a:lnSpc>
                <a:spcPts val="1200"/>
              </a:lnSpc>
            </a:pPr>
            <a:r>
              <a:rPr lang="en-US" sz="28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apostle 3x, and Christ Jesus 1x = total of 79x.  </a:t>
            </a:r>
          </a:p>
          <a:p>
            <a:pPr>
              <a:lnSpc>
                <a:spcPts val="1200"/>
              </a:lnSpc>
            </a:pPr>
            <a:endParaRPr lang="en-US" sz="2800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>
              <a:lnSpc>
                <a:spcPts val="1200"/>
              </a:lnSpc>
            </a:pPr>
            <a:endParaRPr lang="en-US" sz="2800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>
              <a:lnSpc>
                <a:spcPts val="1200"/>
              </a:lnSpc>
            </a:pPr>
            <a:endParaRPr lang="en-US" sz="2800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>
              <a:lnSpc>
                <a:spcPts val="1200"/>
              </a:lnSpc>
            </a:pPr>
            <a:endParaRPr lang="en-US" sz="2800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>
              <a:lnSpc>
                <a:spcPts val="1200"/>
              </a:lnSpc>
            </a:pPr>
            <a:r>
              <a:rPr lang="en-US" sz="2800" b="1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14:16</a:t>
            </a:r>
            <a:r>
              <a:rPr lang="en-US" sz="28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”Who in times past permitted all nations to walk in</a:t>
            </a:r>
          </a:p>
          <a:p>
            <a:pPr>
              <a:lnSpc>
                <a:spcPts val="1200"/>
              </a:lnSpc>
            </a:pPr>
            <a:endParaRPr lang="en-US" sz="2800" b="1" dirty="0">
              <a:solidFill>
                <a:srgbClr val="0070C0"/>
              </a:solidFill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>
              <a:lnSpc>
                <a:spcPts val="1200"/>
              </a:lnSpc>
            </a:pPr>
            <a:endParaRPr lang="en-US" sz="2800" b="1" dirty="0">
              <a:solidFill>
                <a:srgbClr val="0070C0"/>
              </a:solidFill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>
              <a:lnSpc>
                <a:spcPts val="1200"/>
              </a:lnSpc>
            </a:pPr>
            <a:r>
              <a:rPr lang="en-US" sz="2800" b="1" dirty="0">
                <a:solidFill>
                  <a:srgbClr val="0070C0"/>
                </a:solidFill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their own way.”  </a:t>
            </a:r>
            <a:r>
              <a:rPr lang="en-US" sz="28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Acts 17:30 (New Testament, today), Psalm</a:t>
            </a:r>
          </a:p>
          <a:p>
            <a:pPr>
              <a:lnSpc>
                <a:spcPts val="1200"/>
              </a:lnSpc>
            </a:pPr>
            <a:endParaRPr lang="en-US" sz="2800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>
              <a:lnSpc>
                <a:spcPts val="1200"/>
              </a:lnSpc>
            </a:pPr>
            <a:endParaRPr lang="en-US" sz="2800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>
              <a:lnSpc>
                <a:spcPts val="1200"/>
              </a:lnSpc>
            </a:pPr>
            <a:r>
              <a:rPr lang="en-US" sz="28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81:12 (Old Testament times), Micah 4:5 (New Testament, future).</a:t>
            </a:r>
          </a:p>
          <a:p>
            <a:pPr>
              <a:lnSpc>
                <a:spcPts val="1200"/>
              </a:lnSpc>
            </a:pPr>
            <a:endParaRPr lang="en-US" sz="2800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>
              <a:lnSpc>
                <a:spcPts val="1200"/>
              </a:lnSpc>
            </a:pPr>
            <a:endParaRPr lang="en-US" sz="2800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>
              <a:lnSpc>
                <a:spcPts val="1200"/>
              </a:lnSpc>
            </a:pPr>
            <a:endParaRPr lang="en-US" sz="2800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>
              <a:lnSpc>
                <a:spcPts val="1200"/>
              </a:lnSpc>
            </a:pPr>
            <a:endParaRPr lang="en-US" sz="2800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>
              <a:lnSpc>
                <a:spcPts val="1200"/>
              </a:lnSpc>
            </a:pPr>
            <a:r>
              <a:rPr lang="en-US" sz="2800" b="1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14:22</a:t>
            </a:r>
            <a:r>
              <a:rPr lang="en-US" sz="28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”enter into the kingdom of God” </a:t>
            </a:r>
            <a:r>
              <a:rPr lang="en-US" sz="28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Who (believers),</a:t>
            </a:r>
          </a:p>
          <a:p>
            <a:pPr>
              <a:lnSpc>
                <a:spcPts val="1200"/>
              </a:lnSpc>
            </a:pPr>
            <a:endParaRPr lang="en-US" sz="2800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>
              <a:lnSpc>
                <a:spcPts val="1200"/>
              </a:lnSpc>
            </a:pPr>
            <a:endParaRPr lang="en-US" sz="2800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>
              <a:lnSpc>
                <a:spcPts val="1200"/>
              </a:lnSpc>
            </a:pPr>
            <a:r>
              <a:rPr lang="en-US" sz="28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When (moment of death-sleep), Where (heaven, Rev 21-22).</a:t>
            </a:r>
          </a:p>
          <a:p>
            <a:pPr>
              <a:lnSpc>
                <a:spcPts val="1200"/>
              </a:lnSpc>
            </a:pPr>
            <a:endParaRPr lang="en-US" sz="2800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>
              <a:lnSpc>
                <a:spcPts val="1200"/>
              </a:lnSpc>
            </a:pPr>
            <a:endParaRPr lang="en-US" sz="2800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>
              <a:lnSpc>
                <a:spcPts val="1200"/>
              </a:lnSpc>
            </a:pPr>
            <a:endParaRPr lang="en-US" sz="2800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>
              <a:lnSpc>
                <a:spcPts val="1200"/>
              </a:lnSpc>
            </a:pPr>
            <a:r>
              <a:rPr lang="en-US" sz="2800" b="1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</a:t>
            </a:r>
          </a:p>
          <a:p>
            <a:pPr>
              <a:lnSpc>
                <a:spcPts val="1200"/>
              </a:lnSpc>
            </a:pPr>
            <a:r>
              <a:rPr lang="en-US" sz="2800" b="1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14:23 </a:t>
            </a:r>
            <a:r>
              <a:rPr lang="en-US" sz="2800" b="1" dirty="0">
                <a:solidFill>
                  <a:srgbClr val="0070C0"/>
                </a:solidFill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“ordain elders in every church” </a:t>
            </a:r>
            <a:r>
              <a:rPr lang="en-US" sz="28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The local church is </a:t>
            </a:r>
          </a:p>
          <a:p>
            <a:pPr>
              <a:lnSpc>
                <a:spcPts val="1200"/>
              </a:lnSpc>
            </a:pPr>
            <a:endParaRPr lang="en-US" sz="2800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>
              <a:lnSpc>
                <a:spcPts val="1200"/>
              </a:lnSpc>
            </a:pPr>
            <a:endParaRPr lang="en-US" sz="2800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>
              <a:lnSpc>
                <a:spcPts val="1200"/>
              </a:lnSpc>
            </a:pPr>
            <a:r>
              <a:rPr lang="en-US" sz="28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autonomous, self-governed under the Lord Jesus Christ.  </a:t>
            </a:r>
          </a:p>
          <a:p>
            <a:pPr>
              <a:lnSpc>
                <a:spcPts val="1200"/>
              </a:lnSpc>
            </a:pPr>
            <a:endParaRPr lang="en-US" sz="2800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34463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0DDC2A-647B-44BB-84F5-239C53B3D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6880" y="640772"/>
            <a:ext cx="11318240" cy="5576455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4800" b="1" dirty="0"/>
              <a:t>Questions</a:t>
            </a:r>
            <a:br>
              <a:rPr lang="en-US" sz="4800" b="1" dirty="0"/>
            </a:br>
            <a:br>
              <a:rPr lang="en-US" sz="4800" b="1" dirty="0"/>
            </a:br>
            <a:r>
              <a:rPr lang="en-US" sz="4800" b="1" dirty="0"/>
              <a:t>Next Sunday read-ahead/study, Acts 15 </a:t>
            </a:r>
            <a:br>
              <a:rPr lang="en-US" sz="4800" b="1" dirty="0"/>
            </a:br>
            <a:br>
              <a:rPr lang="en-US" sz="4800" b="1" dirty="0"/>
            </a:br>
            <a:r>
              <a:rPr lang="en-US" sz="4800" b="1" dirty="0"/>
              <a:t>Title:  The Hinge of Acts</a:t>
            </a:r>
            <a:br>
              <a:rPr lang="en-US" sz="4800" b="1" dirty="0"/>
            </a:br>
            <a:br>
              <a:rPr lang="en-US" sz="4800" b="1" dirty="0"/>
            </a:br>
            <a:r>
              <a:rPr lang="en-US" sz="4800" b="1" dirty="0"/>
              <a:t>Teacher:  Brother Bill Heath</a:t>
            </a:r>
          </a:p>
        </p:txBody>
      </p:sp>
    </p:spTree>
    <p:extLst>
      <p:ext uri="{BB962C8B-B14F-4D97-AF65-F5344CB8AC3E}">
        <p14:creationId xmlns:p14="http://schemas.microsoft.com/office/powerpoint/2010/main" val="24595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2756</TotalTime>
  <Words>842</Words>
  <Application>Microsoft Office PowerPoint</Application>
  <PresentationFormat>Widescreen</PresentationFormat>
  <Paragraphs>329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Verdana</vt:lpstr>
      <vt:lpstr>Office Theme</vt:lpstr>
      <vt:lpstr>Bitmap Image</vt:lpstr>
      <vt:lpstr>Fellowship Church Sunday School  Jan – May 2022, Acts of the Apostles  Today – Turn to Acts 14  Paul’s First Missions Trip Part 2  Prayer &gt; Power &gt; Proclaim &gt; Persecute  Teacher:  Bill Heath </vt:lpstr>
      <vt:lpstr>Acts   TRANSITIONS IN THE BOOK OF ACTS                      33-67 A.D.    Apostle Peter (Acts 1-12, 15) / Apostle Paul (Acts 8-9, 13-28) Jerusalem (1-10) / Antioch (11-21) / Rome (22-28)   1:3      Jesus spoke for 40 days about the kingdom of God 1:6-8  Kingdom to Israel (Genesis 12 to Malachi, Matthew to John, Rev 19-20) 1:8  Jerusalem/Judea (2, 3-7), Samaria (8-9), Uttermost (10-28) (19) 2:1  The Church began at Pentecost (Acts 2), the Church ends in (Revelation 3)    6-8   12 Jewish Apostles plus 7 Greek non-apostles (leaders, Stephen and Philip) 10 &amp; 15 from Jew to Gentile, from 1 Nation to All Nations (Galatians &amp; Hebrews)          A pattern in Acts:  Prayer &gt; Power &gt; Proclaim &gt; Persecution  </vt:lpstr>
      <vt:lpstr>PowerPoint Presentation</vt:lpstr>
      <vt:lpstr>PowerPoint Presentation</vt:lpstr>
      <vt:lpstr>PowerPoint Presentation</vt:lpstr>
      <vt:lpstr>Questions  Next Sunday read-ahead/study, Acts 15   Title:  The Hinge of Acts  Teacher:  Brother Bill Heath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Fellowship Church Sunday School  Jan – May 2022 Acts of the Apostles  Today – Turn to Acts 1  </dc:title>
  <dc:creator>William Heath</dc:creator>
  <cp:lastModifiedBy>Bill Heath</cp:lastModifiedBy>
  <cp:revision>151</cp:revision>
  <cp:lastPrinted>2022-04-10T00:59:59Z</cp:lastPrinted>
  <dcterms:created xsi:type="dcterms:W3CDTF">2021-12-26T22:17:50Z</dcterms:created>
  <dcterms:modified xsi:type="dcterms:W3CDTF">2022-04-10T01:03:05Z</dcterms:modified>
</cp:coreProperties>
</file>