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3" r:id="rId4"/>
    <p:sldId id="267" r:id="rId5"/>
    <p:sldId id="269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78D1A-D50D-4D37-A5B6-404DCD70E613}" v="72" dt="2022-04-23T11:39:20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DED78D1A-D50D-4D37-A5B6-404DCD70E613}"/>
    <pc:docChg chg="undo custSel addSld delSld modSld sldOrd">
      <pc:chgData name="Bill Heath" userId="e5502471a9019beb" providerId="LiveId" clId="{DED78D1A-D50D-4D37-A5B6-404DCD70E613}" dt="2022-04-24T10:53:20.571" v="4644" actId="13926"/>
      <pc:docMkLst>
        <pc:docMk/>
      </pc:docMkLst>
      <pc:sldChg chg="modSp mod">
        <pc:chgData name="Bill Heath" userId="e5502471a9019beb" providerId="LiveId" clId="{DED78D1A-D50D-4D37-A5B6-404DCD70E613}" dt="2022-04-10T19:40:12.687" v="3145" actId="20577"/>
        <pc:sldMkLst>
          <pc:docMk/>
          <pc:sldMk cId="1657442728" sldId="256"/>
        </pc:sldMkLst>
        <pc:spChg chg="mod">
          <ac:chgData name="Bill Heath" userId="e5502471a9019beb" providerId="LiveId" clId="{DED78D1A-D50D-4D37-A5B6-404DCD70E613}" dt="2022-04-10T19:40:12.687" v="3145" actId="20577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 Heath" userId="e5502471a9019beb" providerId="LiveId" clId="{DED78D1A-D50D-4D37-A5B6-404DCD70E613}" dt="2022-04-24T10:53:20.571" v="4644" actId="13926"/>
        <pc:sldMkLst>
          <pc:docMk/>
          <pc:sldMk cId="2501558767" sldId="266"/>
        </pc:sldMkLst>
        <pc:spChg chg="mod">
          <ac:chgData name="Bill Heath" userId="e5502471a9019beb" providerId="LiveId" clId="{DED78D1A-D50D-4D37-A5B6-404DCD70E613}" dt="2022-04-24T10:53:20.571" v="4644" actId="13926"/>
          <ac:spMkLst>
            <pc:docMk/>
            <pc:sldMk cId="2501558767" sldId="266"/>
            <ac:spMk id="2" creationId="{CC1912F7-3EA2-4396-8A5E-275ED1B3D3C5}"/>
          </ac:spMkLst>
        </pc:spChg>
      </pc:sldChg>
      <pc:sldChg chg="modSp mod">
        <pc:chgData name="Bill Heath" userId="e5502471a9019beb" providerId="LiveId" clId="{DED78D1A-D50D-4D37-A5B6-404DCD70E613}" dt="2022-04-24T10:26:00.784" v="4643" actId="113"/>
        <pc:sldMkLst>
          <pc:docMk/>
          <pc:sldMk cId="134463015" sldId="267"/>
        </pc:sldMkLst>
        <pc:spChg chg="mod">
          <ac:chgData name="Bill Heath" userId="e5502471a9019beb" providerId="LiveId" clId="{DED78D1A-D50D-4D37-A5B6-404DCD70E613}" dt="2022-04-24T10:26:00.784" v="4643" actId="113"/>
          <ac:spMkLst>
            <pc:docMk/>
            <pc:sldMk cId="134463015" sldId="267"/>
            <ac:spMk id="2" creationId="{6D10A524-DE47-4733-A5C4-6CB325176FEE}"/>
          </ac:spMkLst>
        </pc:spChg>
        <pc:spChg chg="mod">
          <ac:chgData name="Bill Heath" userId="e5502471a9019beb" providerId="LiveId" clId="{DED78D1A-D50D-4D37-A5B6-404DCD70E613}" dt="2022-04-23T14:19:33.515" v="4265" actId="6549"/>
          <ac:spMkLst>
            <pc:docMk/>
            <pc:sldMk cId="134463015" sldId="267"/>
            <ac:spMk id="3" creationId="{9C6C2478-E982-45B8-BC5F-460F486BB217}"/>
          </ac:spMkLst>
        </pc:spChg>
        <pc:spChg chg="mod">
          <ac:chgData name="Bill Heath" userId="e5502471a9019beb" providerId="LiveId" clId="{DED78D1A-D50D-4D37-A5B6-404DCD70E613}" dt="2022-04-21T20:11:19.244" v="3473" actId="6549"/>
          <ac:spMkLst>
            <pc:docMk/>
            <pc:sldMk cId="134463015" sldId="267"/>
            <ac:spMk id="4" creationId="{D212202C-7C98-47B5-AF97-E07D8E9579C6}"/>
          </ac:spMkLst>
        </pc:spChg>
      </pc:sldChg>
      <pc:sldChg chg="modSp mod">
        <pc:chgData name="Bill Heath" userId="e5502471a9019beb" providerId="LiveId" clId="{DED78D1A-D50D-4D37-A5B6-404DCD70E613}" dt="2022-04-24T10:22:49.363" v="4586" actId="1036"/>
        <pc:sldMkLst>
          <pc:docMk/>
          <pc:sldMk cId="2459548" sldId="269"/>
        </pc:sldMkLst>
        <pc:spChg chg="mod">
          <ac:chgData name="Bill Heath" userId="e5502471a9019beb" providerId="LiveId" clId="{DED78D1A-D50D-4D37-A5B6-404DCD70E613}" dt="2022-04-24T10:22:49.363" v="4586" actId="1036"/>
          <ac:spMkLst>
            <pc:docMk/>
            <pc:sldMk cId="2459548" sldId="269"/>
            <ac:spMk id="2" creationId="{970DDC2A-647B-44BB-84F5-239C53B3D561}"/>
          </ac:spMkLst>
        </pc:spChg>
      </pc:sldChg>
      <pc:sldChg chg="delSp modSp del mod">
        <pc:chgData name="Bill Heath" userId="e5502471a9019beb" providerId="LiveId" clId="{DED78D1A-D50D-4D37-A5B6-404DCD70E613}" dt="2022-04-10T19:38:52.007" v="3136" actId="2696"/>
        <pc:sldMkLst>
          <pc:docMk/>
          <pc:sldMk cId="1913565891" sldId="270"/>
        </pc:sldMkLst>
        <pc:spChg chg="mod">
          <ac:chgData name="Bill Heath" userId="e5502471a9019beb" providerId="LiveId" clId="{DED78D1A-D50D-4D37-A5B6-404DCD70E613}" dt="2022-04-10T01:02:47.559" v="3121" actId="14100"/>
          <ac:spMkLst>
            <pc:docMk/>
            <pc:sldMk cId="1913565891" sldId="270"/>
            <ac:spMk id="4" creationId="{EB3979CE-53E4-4B3A-BC8E-58C206BBBFEC}"/>
          </ac:spMkLst>
        </pc:spChg>
        <pc:spChg chg="mod">
          <ac:chgData name="Bill Heath" userId="e5502471a9019beb" providerId="LiveId" clId="{DED78D1A-D50D-4D37-A5B6-404DCD70E613}" dt="2022-04-10T01:03:00.207" v="3123" actId="14100"/>
          <ac:spMkLst>
            <pc:docMk/>
            <pc:sldMk cId="1913565891" sldId="270"/>
            <ac:spMk id="7" creationId="{97F3E61B-3707-407F-B7F4-1A47430996DE}"/>
          </ac:spMkLst>
        </pc:spChg>
        <pc:spChg chg="del mod">
          <ac:chgData name="Bill Heath" userId="e5502471a9019beb" providerId="LiveId" clId="{DED78D1A-D50D-4D37-A5B6-404DCD70E613}" dt="2022-04-10T00:22:43.307" v="1701" actId="478"/>
          <ac:spMkLst>
            <pc:docMk/>
            <pc:sldMk cId="1913565891" sldId="270"/>
            <ac:spMk id="13" creationId="{52E3A76B-83A4-4A84-8461-273BC58E4D79}"/>
          </ac:spMkLst>
        </pc:spChg>
        <pc:spChg chg="del">
          <ac:chgData name="Bill Heath" userId="e5502471a9019beb" providerId="LiveId" clId="{DED78D1A-D50D-4D37-A5B6-404DCD70E613}" dt="2022-04-10T00:22:38.893" v="1700" actId="478"/>
          <ac:spMkLst>
            <pc:docMk/>
            <pc:sldMk cId="1913565891" sldId="270"/>
            <ac:spMk id="15" creationId="{92BF4090-6054-42DD-99D0-22CC58347EAE}"/>
          </ac:spMkLst>
        </pc:spChg>
        <pc:graphicFrameChg chg="mod">
          <ac:chgData name="Bill Heath" userId="e5502471a9019beb" providerId="LiveId" clId="{DED78D1A-D50D-4D37-A5B6-404DCD70E613}" dt="2022-04-10T01:02:36.167" v="3119" actId="1076"/>
          <ac:graphicFrameMkLst>
            <pc:docMk/>
            <pc:sldMk cId="1913565891" sldId="270"/>
            <ac:graphicFrameMk id="3" creationId="{3E7C2B0B-7F78-403D-B5B4-44F8DEB111F6}"/>
          </ac:graphicFrameMkLst>
        </pc:graphicFrameChg>
      </pc:sldChg>
      <pc:sldChg chg="addSp delSp modSp new del mod ord setBg">
        <pc:chgData name="Bill Heath" userId="e5502471a9019beb" providerId="LiveId" clId="{DED78D1A-D50D-4D37-A5B6-404DCD70E613}" dt="2022-04-19T21:53:52.714" v="3153" actId="2696"/>
        <pc:sldMkLst>
          <pc:docMk/>
          <pc:sldMk cId="923530087" sldId="271"/>
        </pc:sldMkLst>
        <pc:spChg chg="del">
          <ac:chgData name="Bill Heath" userId="e5502471a9019beb" providerId="LiveId" clId="{DED78D1A-D50D-4D37-A5B6-404DCD70E613}" dt="2022-04-09T21:39:05.374" v="460" actId="478"/>
          <ac:spMkLst>
            <pc:docMk/>
            <pc:sldMk cId="923530087" sldId="271"/>
            <ac:spMk id="2" creationId="{C2860AE7-C209-4D2B-A686-046CEC393BC4}"/>
          </ac:spMkLst>
        </pc:spChg>
        <pc:spChg chg="del">
          <ac:chgData name="Bill Heath" userId="e5502471a9019beb" providerId="LiveId" clId="{DED78D1A-D50D-4D37-A5B6-404DCD70E613}" dt="2022-04-09T21:38:18.782" v="457"/>
          <ac:spMkLst>
            <pc:docMk/>
            <pc:sldMk cId="923530087" sldId="271"/>
            <ac:spMk id="3" creationId="{DDA0EE76-1412-4B42-B9DC-10F39DBB3E2E}"/>
          </ac:spMkLst>
        </pc:spChg>
        <pc:spChg chg="add del mod">
          <ac:chgData name="Bill Heath" userId="e5502471a9019beb" providerId="LiveId" clId="{DED78D1A-D50D-4D37-A5B6-404DCD70E613}" dt="2022-04-09T22:09:32.485" v="563" actId="478"/>
          <ac:spMkLst>
            <pc:docMk/>
            <pc:sldMk cId="923530087" sldId="271"/>
            <ac:spMk id="7" creationId="{CDACA85A-AB85-41E6-8E6E-D3DE9ADC3F60}"/>
          </ac:spMkLst>
        </pc:spChg>
        <pc:spChg chg="add del mod">
          <ac:chgData name="Bill Heath" userId="e5502471a9019beb" providerId="LiveId" clId="{DED78D1A-D50D-4D37-A5B6-404DCD70E613}" dt="2022-04-10T01:02:17.610" v="3117" actId="478"/>
          <ac:spMkLst>
            <pc:docMk/>
            <pc:sldMk cId="923530087" sldId="271"/>
            <ac:spMk id="8" creationId="{63694D2D-25D1-45BE-89A7-F0490FE38E68}"/>
          </ac:spMkLst>
        </pc:spChg>
        <pc:spChg chg="add mod">
          <ac:chgData name="Bill Heath" userId="e5502471a9019beb" providerId="LiveId" clId="{DED78D1A-D50D-4D37-A5B6-404DCD70E613}" dt="2022-04-10T01:02:25.689" v="3118" actId="1076"/>
          <ac:spMkLst>
            <pc:docMk/>
            <pc:sldMk cId="923530087" sldId="271"/>
            <ac:spMk id="9" creationId="{5CAA3230-F6D3-4F47-BDC6-8A34A128B3FD}"/>
          </ac:spMkLst>
        </pc:spChg>
        <pc:graphicFrameChg chg="add del mod modGraphic">
          <ac:chgData name="Bill Heath" userId="e5502471a9019beb" providerId="LiveId" clId="{DED78D1A-D50D-4D37-A5B6-404DCD70E613}" dt="2022-04-09T22:09:27.223" v="562" actId="478"/>
          <ac:graphicFrameMkLst>
            <pc:docMk/>
            <pc:sldMk cId="923530087" sldId="271"/>
            <ac:graphicFrameMk id="4" creationId="{203F4986-D4B0-496F-AC56-A4AB4E58D081}"/>
          </ac:graphicFrameMkLst>
        </pc:graphicFrameChg>
        <pc:graphicFrameChg chg="add mod modGraphic">
          <ac:chgData name="Bill Heath" userId="e5502471a9019beb" providerId="LiveId" clId="{DED78D1A-D50D-4D37-A5B6-404DCD70E613}" dt="2022-04-10T01:00:34.172" v="3100" actId="1038"/>
          <ac:graphicFrameMkLst>
            <pc:docMk/>
            <pc:sldMk cId="923530087" sldId="271"/>
            <ac:graphicFrameMk id="5" creationId="{777E17CA-7712-4526-AB8B-76D3F1EFC717}"/>
          </ac:graphicFrameMkLst>
        </pc:graphicFrameChg>
      </pc:sldChg>
      <pc:sldChg chg="addSp delSp modSp new del mod">
        <pc:chgData name="Bill Heath" userId="e5502471a9019beb" providerId="LiveId" clId="{DED78D1A-D50D-4D37-A5B6-404DCD70E613}" dt="2022-04-23T13:55:29.457" v="3823" actId="47"/>
        <pc:sldMkLst>
          <pc:docMk/>
          <pc:sldMk cId="2395009662" sldId="272"/>
        </pc:sldMkLst>
        <pc:spChg chg="add mod">
          <ac:chgData name="Bill Heath" userId="e5502471a9019beb" providerId="LiveId" clId="{DED78D1A-D50D-4D37-A5B6-404DCD70E613}" dt="2022-04-19T22:47:08.750" v="3291" actId="692"/>
          <ac:spMkLst>
            <pc:docMk/>
            <pc:sldMk cId="2395009662" sldId="272"/>
            <ac:spMk id="2" creationId="{04A24E0C-311E-4463-8BFE-B1C8FE480DC3}"/>
          </ac:spMkLst>
        </pc:spChg>
        <pc:spChg chg="del">
          <ac:chgData name="Bill Heath" userId="e5502471a9019beb" providerId="LiveId" clId="{DED78D1A-D50D-4D37-A5B6-404DCD70E613}" dt="2022-04-10T20:05:47.332" v="3150" actId="478"/>
          <ac:spMkLst>
            <pc:docMk/>
            <pc:sldMk cId="2395009662" sldId="272"/>
            <ac:spMk id="2" creationId="{856B3A4C-8C8E-4F76-9E42-B924C17A6B4C}"/>
          </ac:spMkLst>
        </pc:spChg>
        <pc:spChg chg="add mod">
          <ac:chgData name="Bill Heath" userId="e5502471a9019beb" providerId="LiveId" clId="{DED78D1A-D50D-4D37-A5B6-404DCD70E613}" dt="2022-04-20T13:10:46.530" v="3452" actId="20577"/>
          <ac:spMkLst>
            <pc:docMk/>
            <pc:sldMk cId="2395009662" sldId="272"/>
            <ac:spMk id="3" creationId="{15A3C761-AC7C-4BAF-AD43-0DB9DA6F9377}"/>
          </ac:spMkLst>
        </pc:spChg>
        <pc:spChg chg="add del">
          <ac:chgData name="Bill Heath" userId="e5502471a9019beb" providerId="LiveId" clId="{DED78D1A-D50D-4D37-A5B6-404DCD70E613}" dt="2022-04-10T20:05:50.228" v="3151" actId="478"/>
          <ac:spMkLst>
            <pc:docMk/>
            <pc:sldMk cId="2395009662" sldId="272"/>
            <ac:spMk id="3" creationId="{D0A97943-23FC-47C7-9ADD-402879A7B660}"/>
          </ac:spMkLst>
        </pc:spChg>
        <pc:spChg chg="add del">
          <ac:chgData name="Bill Heath" userId="e5502471a9019beb" providerId="LiveId" clId="{DED78D1A-D50D-4D37-A5B6-404DCD70E613}" dt="2022-04-10T20:05:42.813" v="3149" actId="478"/>
          <ac:spMkLst>
            <pc:docMk/>
            <pc:sldMk cId="2395009662" sldId="272"/>
            <ac:spMk id="4" creationId="{FB254F88-7FEB-4B01-952B-C39DD6779D99}"/>
          </ac:spMkLst>
        </pc:spChg>
        <pc:spChg chg="add mod">
          <ac:chgData name="Bill Heath" userId="e5502471a9019beb" providerId="LiveId" clId="{DED78D1A-D50D-4D37-A5B6-404DCD70E613}" dt="2022-04-20T13:05:32.981" v="3307" actId="14100"/>
          <ac:spMkLst>
            <pc:docMk/>
            <pc:sldMk cId="2395009662" sldId="272"/>
            <ac:spMk id="6" creationId="{DED7BA8E-0440-491B-8986-F943535C6A42}"/>
          </ac:spMkLst>
        </pc:spChg>
        <pc:spChg chg="add mod">
          <ac:chgData name="Bill Heath" userId="e5502471a9019beb" providerId="LiveId" clId="{DED78D1A-D50D-4D37-A5B6-404DCD70E613}" dt="2022-04-20T13:07:10.740" v="3393" actId="1076"/>
          <ac:spMkLst>
            <pc:docMk/>
            <pc:sldMk cId="2395009662" sldId="272"/>
            <ac:spMk id="7" creationId="{3A2E041F-C381-4B8E-9103-39110B237808}"/>
          </ac:spMkLst>
        </pc:spChg>
        <pc:spChg chg="add mod">
          <ac:chgData name="Bill Heath" userId="e5502471a9019beb" providerId="LiveId" clId="{DED78D1A-D50D-4D37-A5B6-404DCD70E613}" dt="2022-04-20T13:11:08.430" v="3468" actId="1035"/>
          <ac:spMkLst>
            <pc:docMk/>
            <pc:sldMk cId="2395009662" sldId="272"/>
            <ac:spMk id="8" creationId="{4096AC6D-E095-4C9B-A4FE-5D589F5DD172}"/>
          </ac:spMkLst>
        </pc:spChg>
        <pc:spChg chg="add mod ord">
          <ac:chgData name="Bill Heath" userId="e5502471a9019beb" providerId="LiveId" clId="{DED78D1A-D50D-4D37-A5B6-404DCD70E613}" dt="2022-04-20T13:11:45.322" v="3471" actId="166"/>
          <ac:spMkLst>
            <pc:docMk/>
            <pc:sldMk cId="2395009662" sldId="272"/>
            <ac:spMk id="9" creationId="{36036389-C010-4942-9A22-30CF7ABA6E80}"/>
          </ac:spMkLst>
        </pc:spChg>
        <pc:spChg chg="add mod">
          <ac:chgData name="Bill Heath" userId="e5502471a9019beb" providerId="LiveId" clId="{DED78D1A-D50D-4D37-A5B6-404DCD70E613}" dt="2022-04-20T13:06:48.130" v="3391" actId="14100"/>
          <ac:spMkLst>
            <pc:docMk/>
            <pc:sldMk cId="2395009662" sldId="272"/>
            <ac:spMk id="10" creationId="{A8770C64-46D0-460F-BA3A-509AAF1CF193}"/>
          </ac:spMkLst>
        </pc:spChg>
        <pc:spChg chg="add mod">
          <ac:chgData name="Bill Heath" userId="e5502471a9019beb" providerId="LiveId" clId="{DED78D1A-D50D-4D37-A5B6-404DCD70E613}" dt="2022-04-20T13:10:20.042" v="3450" actId="14100"/>
          <ac:spMkLst>
            <pc:docMk/>
            <pc:sldMk cId="2395009662" sldId="272"/>
            <ac:spMk id="11" creationId="{9936D7D4-1051-4C01-993F-73E0A748D783}"/>
          </ac:spMkLst>
        </pc:spChg>
        <pc:spChg chg="mod">
          <ac:chgData name="Bill Heath" userId="e5502471a9019beb" providerId="LiveId" clId="{DED78D1A-D50D-4D37-A5B6-404DCD70E613}" dt="2022-04-23T11:38:21.350" v="3481"/>
          <ac:spMkLst>
            <pc:docMk/>
            <pc:sldMk cId="2395009662" sldId="272"/>
            <ac:spMk id="13" creationId="{BE83A111-94EB-4160-8152-90D1D2A49351}"/>
          </ac:spMkLst>
        </pc:spChg>
        <pc:graphicFrameChg chg="add del mod">
          <ac:chgData name="Bill Heath" userId="e5502471a9019beb" providerId="LiveId" clId="{DED78D1A-D50D-4D37-A5B6-404DCD70E613}" dt="2022-04-20T13:05:20.563" v="3306" actId="14100"/>
          <ac:graphicFrameMkLst>
            <pc:docMk/>
            <pc:sldMk cId="2395009662" sldId="272"/>
            <ac:graphicFrameMk id="5" creationId="{640395EA-FFBF-4A1F-A6F7-81B45B1BEC07}"/>
          </ac:graphicFrameMkLst>
        </pc:graphicFrameChg>
      </pc:sldChg>
      <pc:sldChg chg="addSp delSp modSp mod">
        <pc:chgData name="Bill Heath" userId="e5502471a9019beb" providerId="LiveId" clId="{DED78D1A-D50D-4D37-A5B6-404DCD70E613}" dt="2022-04-23T18:21:56.308" v="4362" actId="1035"/>
        <pc:sldMkLst>
          <pc:docMk/>
          <pc:sldMk cId="2345007715" sldId="273"/>
        </pc:sldMkLst>
        <pc:spChg chg="mod ord">
          <ac:chgData name="Bill Heath" userId="e5502471a9019beb" providerId="LiveId" clId="{DED78D1A-D50D-4D37-A5B6-404DCD70E613}" dt="2022-04-23T18:18:44.025" v="4318" actId="14100"/>
          <ac:spMkLst>
            <pc:docMk/>
            <pc:sldMk cId="2345007715" sldId="273"/>
            <ac:spMk id="2" creationId="{04A24E0C-311E-4463-8BFE-B1C8FE480DC3}"/>
          </ac:spMkLst>
        </pc:spChg>
        <pc:spChg chg="mod ord">
          <ac:chgData name="Bill Heath" userId="e5502471a9019beb" providerId="LiveId" clId="{DED78D1A-D50D-4D37-A5B6-404DCD70E613}" dt="2022-04-23T12:06:51.526" v="3810" actId="14100"/>
          <ac:spMkLst>
            <pc:docMk/>
            <pc:sldMk cId="2345007715" sldId="273"/>
            <ac:spMk id="3" creationId="{15A3C761-AC7C-4BAF-AD43-0DB9DA6F9377}"/>
          </ac:spMkLst>
        </pc:spChg>
        <pc:spChg chg="mod ord">
          <ac:chgData name="Bill Heath" userId="e5502471a9019beb" providerId="LiveId" clId="{DED78D1A-D50D-4D37-A5B6-404DCD70E613}" dt="2022-04-23T14:12:08.901" v="4247" actId="14100"/>
          <ac:spMkLst>
            <pc:docMk/>
            <pc:sldMk cId="2345007715" sldId="273"/>
            <ac:spMk id="6" creationId="{DED7BA8E-0440-491B-8986-F943535C6A42}"/>
          </ac:spMkLst>
        </pc:spChg>
        <pc:spChg chg="mod ord">
          <ac:chgData name="Bill Heath" userId="e5502471a9019beb" providerId="LiveId" clId="{DED78D1A-D50D-4D37-A5B6-404DCD70E613}" dt="2022-04-23T11:56:57.786" v="3763" actId="1076"/>
          <ac:spMkLst>
            <pc:docMk/>
            <pc:sldMk cId="2345007715" sldId="273"/>
            <ac:spMk id="7" creationId="{3A2E041F-C381-4B8E-9103-39110B237808}"/>
          </ac:spMkLst>
        </pc:spChg>
        <pc:spChg chg="mod ord">
          <ac:chgData name="Bill Heath" userId="e5502471a9019beb" providerId="LiveId" clId="{DED78D1A-D50D-4D37-A5B6-404DCD70E613}" dt="2022-04-23T18:19:35.233" v="4357" actId="1037"/>
          <ac:spMkLst>
            <pc:docMk/>
            <pc:sldMk cId="2345007715" sldId="273"/>
            <ac:spMk id="8" creationId="{4096AC6D-E095-4C9B-A4FE-5D589F5DD172}"/>
          </ac:spMkLst>
        </pc:spChg>
        <pc:spChg chg="mod ord">
          <ac:chgData name="Bill Heath" userId="e5502471a9019beb" providerId="LiveId" clId="{DED78D1A-D50D-4D37-A5B6-404DCD70E613}" dt="2022-04-23T18:21:56.308" v="4362" actId="1035"/>
          <ac:spMkLst>
            <pc:docMk/>
            <pc:sldMk cId="2345007715" sldId="273"/>
            <ac:spMk id="9" creationId="{36036389-C010-4942-9A22-30CF7ABA6E80}"/>
          </ac:spMkLst>
        </pc:spChg>
        <pc:spChg chg="del mod ord">
          <ac:chgData name="Bill Heath" userId="e5502471a9019beb" providerId="LiveId" clId="{DED78D1A-D50D-4D37-A5B6-404DCD70E613}" dt="2022-04-23T11:47:17.381" v="3655" actId="478"/>
          <ac:spMkLst>
            <pc:docMk/>
            <pc:sldMk cId="2345007715" sldId="273"/>
            <ac:spMk id="10" creationId="{A8770C64-46D0-460F-BA3A-509AAF1CF193}"/>
          </ac:spMkLst>
        </pc:spChg>
        <pc:spChg chg="mod ord">
          <ac:chgData name="Bill Heath" userId="e5502471a9019beb" providerId="LiveId" clId="{DED78D1A-D50D-4D37-A5B6-404DCD70E613}" dt="2022-04-23T18:19:17.587" v="4331" actId="14100"/>
          <ac:spMkLst>
            <pc:docMk/>
            <pc:sldMk cId="2345007715" sldId="273"/>
            <ac:spMk id="11" creationId="{9936D7D4-1051-4C01-993F-73E0A748D783}"/>
          </ac:spMkLst>
        </pc:spChg>
        <pc:spChg chg="mod ord">
          <ac:chgData name="Bill Heath" userId="e5502471a9019beb" providerId="LiveId" clId="{DED78D1A-D50D-4D37-A5B6-404DCD70E613}" dt="2022-04-23T14:12:49.728" v="4250" actId="14100"/>
          <ac:spMkLst>
            <pc:docMk/>
            <pc:sldMk cId="2345007715" sldId="273"/>
            <ac:spMk id="12" creationId="{EFAA1F11-82E2-4328-BCB0-EE6F14BAA783}"/>
          </ac:spMkLst>
        </pc:spChg>
        <pc:spChg chg="mod">
          <ac:chgData name="Bill Heath" userId="e5502471a9019beb" providerId="LiveId" clId="{DED78D1A-D50D-4D37-A5B6-404DCD70E613}" dt="2022-04-23T12:01:30.788" v="3787" actId="1076"/>
          <ac:spMkLst>
            <pc:docMk/>
            <pc:sldMk cId="2345007715" sldId="273"/>
            <ac:spMk id="13" creationId="{BE83A111-94EB-4160-8152-90D1D2A49351}"/>
          </ac:spMkLst>
        </pc:spChg>
        <pc:spChg chg="mod ord">
          <ac:chgData name="Bill Heath" userId="e5502471a9019beb" providerId="LiveId" clId="{DED78D1A-D50D-4D37-A5B6-404DCD70E613}" dt="2022-04-23T14:09:11.934" v="4178" actId="1076"/>
          <ac:spMkLst>
            <pc:docMk/>
            <pc:sldMk cId="2345007715" sldId="273"/>
            <ac:spMk id="14" creationId="{1945E41E-C63D-4A33-BDAB-6BFE379A409F}"/>
          </ac:spMkLst>
        </pc:spChg>
        <pc:spChg chg="add mod">
          <ac:chgData name="Bill Heath" userId="e5502471a9019beb" providerId="LiveId" clId="{DED78D1A-D50D-4D37-A5B6-404DCD70E613}" dt="2022-04-23T18:21:43.304" v="4358" actId="14100"/>
          <ac:spMkLst>
            <pc:docMk/>
            <pc:sldMk cId="2345007715" sldId="273"/>
            <ac:spMk id="21" creationId="{E5DF7C61-BFB0-4A20-8AFF-D89561B259A1}"/>
          </ac:spMkLst>
        </pc:spChg>
        <pc:graphicFrameChg chg="del mod">
          <ac:chgData name="Bill Heath" userId="e5502471a9019beb" providerId="LiveId" clId="{DED78D1A-D50D-4D37-A5B6-404DCD70E613}" dt="2022-04-23T11:41:16.711" v="3505" actId="478"/>
          <ac:graphicFrameMkLst>
            <pc:docMk/>
            <pc:sldMk cId="2345007715" sldId="273"/>
            <ac:graphicFrameMk id="5" creationId="{640395EA-FFBF-4A1F-A6F7-81B45B1BEC07}"/>
          </ac:graphicFrameMkLst>
        </pc:graphicFrameChg>
        <pc:picChg chg="add del mod">
          <ac:chgData name="Bill Heath" userId="e5502471a9019beb" providerId="LiveId" clId="{DED78D1A-D50D-4D37-A5B6-404DCD70E613}" dt="2022-04-23T11:39:12.917" v="3485" actId="478"/>
          <ac:picMkLst>
            <pc:docMk/>
            <pc:sldMk cId="2345007715" sldId="273"/>
            <ac:picMk id="16" creationId="{5A1CA15E-BAFB-448D-876C-3E8370B35F27}"/>
          </ac:picMkLst>
        </pc:picChg>
        <pc:picChg chg="add mod">
          <ac:chgData name="Bill Heath" userId="e5502471a9019beb" providerId="LiveId" clId="{DED78D1A-D50D-4D37-A5B6-404DCD70E613}" dt="2022-04-23T12:01:38.404" v="3794" actId="1035"/>
          <ac:picMkLst>
            <pc:docMk/>
            <pc:sldMk cId="2345007715" sldId="273"/>
            <ac:picMk id="18" creationId="{5584958B-4CAC-4728-AF2E-26F7032EED72}"/>
          </ac:picMkLst>
        </pc:picChg>
        <pc:picChg chg="add del mod">
          <ac:chgData name="Bill Heath" userId="e5502471a9019beb" providerId="LiveId" clId="{DED78D1A-D50D-4D37-A5B6-404DCD70E613}" dt="2022-04-23T11:40:16.681" v="3495" actId="478"/>
          <ac:picMkLst>
            <pc:docMk/>
            <pc:sldMk cId="2345007715" sldId="273"/>
            <ac:picMk id="20" creationId="{80BB5F87-A480-48A3-9B1F-A3046DC421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9878-1355-4CC7-835D-61FDC5F7060F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565265"/>
            <a:ext cx="7080738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 – July 2022, Acts of the Apostles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Acts 15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The Hinge </a:t>
            </a:r>
            <a:r>
              <a:rPr lang="en-US" sz="3600" b="1">
                <a:solidFill>
                  <a:srgbClr val="00B050"/>
                </a:solidFill>
              </a:rPr>
              <a:t>of Acts</a:t>
            </a:r>
            <a:br>
              <a:rPr lang="en-US" sz="3600" b="1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Prayer &gt; Power &gt; Proclaim &gt; Persecute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Teacher:  Bill Heath 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06" y="10160"/>
            <a:ext cx="12026988" cy="684784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800" b="1" u="sng" dirty="0">
                <a:solidFill>
                  <a:srgbClr val="0070C0"/>
                </a:solidFill>
                <a:latin typeface="+mn-lt"/>
              </a:rPr>
              <a:t>Acts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			</a:t>
            </a:r>
            <a:r>
              <a:rPr lang="en-US" sz="2800" b="1" dirty="0">
                <a:latin typeface="+mn-lt"/>
              </a:rPr>
              <a:t>TRANSITIONS IN THE BOOK OF ACTS                      33-67 A.D.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		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Apostle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u="sng" dirty="0">
                <a:latin typeface="+mn-lt"/>
              </a:rPr>
              <a:t>Peter</a:t>
            </a:r>
            <a:r>
              <a:rPr lang="en-US" sz="2800" b="1" dirty="0">
                <a:latin typeface="+mn-lt"/>
              </a:rPr>
              <a:t> (Acts 1-12, 15) / Apostle </a:t>
            </a:r>
            <a:r>
              <a:rPr lang="en-US" sz="2800" b="1" u="sng" dirty="0">
                <a:highlight>
                  <a:srgbClr val="FFFF00"/>
                </a:highlight>
                <a:latin typeface="+mn-lt"/>
              </a:rPr>
              <a:t>Paul</a:t>
            </a:r>
            <a:r>
              <a:rPr lang="en-US" sz="2800" b="1" dirty="0">
                <a:latin typeface="+mn-lt"/>
              </a:rPr>
              <a:t> (Acts 8-9,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13-28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latin typeface="+mn-lt"/>
              </a:rPr>
              <a:t>Jerusalem (1-10) /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Antioch (11-21) </a:t>
            </a:r>
            <a:r>
              <a:rPr lang="en-US" sz="2800" b="1" dirty="0">
                <a:latin typeface="+mn-lt"/>
              </a:rPr>
              <a:t>/ Rome (22-28)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1:3      </a:t>
            </a:r>
            <a:r>
              <a:rPr lang="en-US" sz="2800" b="1" dirty="0">
                <a:latin typeface="+mn-lt"/>
              </a:rPr>
              <a:t>Jesus spoke for 40 days about the </a:t>
            </a:r>
            <a:r>
              <a:rPr lang="en-US" sz="2800" b="1" u="sng" dirty="0">
                <a:latin typeface="+mn-lt"/>
              </a:rPr>
              <a:t>kingdom of God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1:6-8  </a:t>
            </a:r>
            <a:r>
              <a:rPr lang="en-US" sz="2800" b="1" u="sng" dirty="0">
                <a:latin typeface="+mn-lt"/>
              </a:rPr>
              <a:t>Kingdom to Israel </a:t>
            </a:r>
            <a:r>
              <a:rPr lang="en-US" sz="2800" b="1" dirty="0">
                <a:latin typeface="+mn-lt"/>
              </a:rPr>
              <a:t>(Genesis 12 to Malachi, Matthew to John, Rev 19-20)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1:8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 </a:t>
            </a:r>
            <a:r>
              <a:rPr lang="en-US" sz="2800" b="1" dirty="0">
                <a:latin typeface="+mn-lt"/>
              </a:rPr>
              <a:t>Jerusalem/Judea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2, </a:t>
            </a:r>
            <a:r>
              <a:rPr lang="en-US" sz="2800" b="1" dirty="0">
                <a:latin typeface="+mn-lt"/>
              </a:rPr>
              <a:t>3-7), Samaria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8</a:t>
            </a:r>
            <a:r>
              <a:rPr lang="en-US" sz="2800" b="1" dirty="0">
                <a:latin typeface="+mn-lt"/>
              </a:rPr>
              <a:t>-9),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Uttermost (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10-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28)</a:t>
            </a:r>
            <a:r>
              <a:rPr lang="en-US" sz="2800" b="1" dirty="0">
                <a:latin typeface="+mn-lt"/>
              </a:rPr>
              <a:t> (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19</a:t>
            </a:r>
            <a:r>
              <a:rPr lang="en-US" sz="2800" b="1" dirty="0">
                <a:latin typeface="+mn-lt"/>
              </a:rPr>
              <a:t>)</a:t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2:1  </a:t>
            </a:r>
            <a:r>
              <a:rPr lang="en-US" sz="2800" b="1" dirty="0">
                <a:latin typeface="+mn-lt"/>
              </a:rPr>
              <a:t>The Church began at Pentecost</a:t>
            </a:r>
            <a:r>
              <a:rPr lang="en-US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800" b="1" dirty="0">
                <a:latin typeface="+mn-lt"/>
              </a:rPr>
              <a:t>(Acts 2), the Church ends in (Revelation 3)  </a:t>
            </a: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br>
              <a:rPr lang="en-US" sz="2800" b="1" dirty="0">
                <a:solidFill>
                  <a:srgbClr val="0070C0"/>
                </a:solidFill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6-8   </a:t>
            </a:r>
            <a:r>
              <a:rPr lang="en-US" sz="2800" b="1" dirty="0">
                <a:latin typeface="+mn-lt"/>
              </a:rPr>
              <a:t>12 Jewish Apostles plus 7 Greek non-apostles (leaders, Stephen and Philip)</a:t>
            </a:r>
            <a:br>
              <a:rPr lang="en-US" sz="2800" b="1" dirty="0">
                <a:highlight>
                  <a:srgbClr val="FFFF00"/>
                </a:highlight>
                <a:latin typeface="+mn-lt"/>
              </a:rPr>
            </a:br>
            <a:r>
              <a:rPr lang="en-US" sz="2800" b="1" dirty="0">
                <a:solidFill>
                  <a:srgbClr val="0070C0"/>
                </a:solidFill>
                <a:latin typeface="+mn-lt"/>
              </a:rPr>
              <a:t>10 &amp; </a:t>
            </a:r>
            <a:r>
              <a:rPr lang="en-US" sz="2800" b="1" dirty="0">
                <a:solidFill>
                  <a:srgbClr val="0070C0"/>
                </a:solidFill>
                <a:highlight>
                  <a:srgbClr val="FFFF00"/>
                </a:highlight>
                <a:latin typeface="+mn-lt"/>
              </a:rPr>
              <a:t>15 </a:t>
            </a:r>
            <a:r>
              <a:rPr lang="en-US" sz="2800" b="1" dirty="0">
                <a:highlight>
                  <a:srgbClr val="FFFF00"/>
                </a:highlight>
                <a:latin typeface="+mn-lt"/>
              </a:rPr>
              <a:t>from Jew to Gentile, from 1 Nation to All Nations (Galatians </a:t>
            </a:r>
            <a:r>
              <a:rPr lang="en-US" sz="2800" b="1" dirty="0">
                <a:latin typeface="+mn-lt"/>
              </a:rPr>
              <a:t>&amp; Hebrews)</a:t>
            </a:r>
            <a:br>
              <a:rPr lang="en-US" sz="2800" b="1" dirty="0"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        </a:t>
            </a:r>
            <a: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 pattern in Acts:  Prayer &gt; Power &gt; Proclaim &gt; Persecution </a:t>
            </a:r>
            <a:br>
              <a:rPr lang="en-US" sz="2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B254F88-7FEB-4B01-952B-C39DD6779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83A111-94EB-4160-8152-90D1D2A49351}"/>
              </a:ext>
            </a:extLst>
          </p:cNvPr>
          <p:cNvSpPr txBox="1"/>
          <p:nvPr/>
        </p:nvSpPr>
        <p:spPr>
          <a:xfrm>
            <a:off x="-16725" y="58846"/>
            <a:ext cx="158713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Trip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15:36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18:22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Paul &amp;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Silas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years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3050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cities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8 regions</a:t>
            </a:r>
          </a:p>
        </p:txBody>
      </p:sp>
      <p:pic>
        <p:nvPicPr>
          <p:cNvPr id="18" name="Picture 17" descr="Map&#10;&#10;Description automatically generated">
            <a:extLst>
              <a:ext uri="{FF2B5EF4-FFF2-40B4-BE49-F238E27FC236}">
                <a16:creationId xmlns:a16="http://schemas.microsoft.com/office/drawing/2014/main" id="{5584958B-4CAC-4728-AF2E-26F7032EE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780" y="34308"/>
            <a:ext cx="10823220" cy="6786547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4A24E0C-311E-4463-8BFE-B1C8FE480DC3}"/>
              </a:ext>
            </a:extLst>
          </p:cNvPr>
          <p:cNvSpPr/>
          <p:nvPr/>
        </p:nvSpPr>
        <p:spPr>
          <a:xfrm rot="1298476">
            <a:off x="9398265" y="2918665"/>
            <a:ext cx="1580802" cy="788959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ED7BA8E-0440-491B-8986-F943535C6A42}"/>
              </a:ext>
            </a:extLst>
          </p:cNvPr>
          <p:cNvSpPr/>
          <p:nvPr/>
        </p:nvSpPr>
        <p:spPr>
          <a:xfrm rot="1207964">
            <a:off x="2780080" y="991972"/>
            <a:ext cx="6918449" cy="1575124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AA1F11-82E2-4328-BCB0-EE6F14BAA783}"/>
              </a:ext>
            </a:extLst>
          </p:cNvPr>
          <p:cNvSpPr/>
          <p:nvPr/>
        </p:nvSpPr>
        <p:spPr>
          <a:xfrm rot="8582631">
            <a:off x="1817336" y="433217"/>
            <a:ext cx="1553966" cy="2238568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936D7D4-1051-4C01-993F-73E0A748D783}"/>
              </a:ext>
            </a:extLst>
          </p:cNvPr>
          <p:cNvSpPr/>
          <p:nvPr/>
        </p:nvSpPr>
        <p:spPr>
          <a:xfrm rot="5181749">
            <a:off x="9606401" y="3869274"/>
            <a:ext cx="2026373" cy="105861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DF7C61-BFB0-4A20-8AFF-D89561B259A1}"/>
              </a:ext>
            </a:extLst>
          </p:cNvPr>
          <p:cNvSpPr/>
          <p:nvPr/>
        </p:nvSpPr>
        <p:spPr>
          <a:xfrm rot="1592593">
            <a:off x="1641140" y="3020375"/>
            <a:ext cx="9107113" cy="1546668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A3C761-AC7C-4BAF-AD43-0DB9DA6F9377}"/>
              </a:ext>
            </a:extLst>
          </p:cNvPr>
          <p:cNvSpPr txBox="1"/>
          <p:nvPr/>
        </p:nvSpPr>
        <p:spPr>
          <a:xfrm>
            <a:off x="10330994" y="3041403"/>
            <a:ext cx="11921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15:36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036389-C010-4942-9A22-30CF7ABA6E80}"/>
              </a:ext>
            </a:extLst>
          </p:cNvPr>
          <p:cNvSpPr txBox="1"/>
          <p:nvPr/>
        </p:nvSpPr>
        <p:spPr>
          <a:xfrm>
            <a:off x="1977420" y="1051115"/>
            <a:ext cx="10814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17:1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2E041F-C381-4B8E-9103-39110B237808}"/>
              </a:ext>
            </a:extLst>
          </p:cNvPr>
          <p:cNvSpPr txBox="1"/>
          <p:nvPr/>
        </p:nvSpPr>
        <p:spPr>
          <a:xfrm>
            <a:off x="7673679" y="1586078"/>
            <a:ext cx="1059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16:1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45E41E-C63D-4A33-BDAB-6BFE379A409F}"/>
              </a:ext>
            </a:extLst>
          </p:cNvPr>
          <p:cNvSpPr txBox="1"/>
          <p:nvPr/>
        </p:nvSpPr>
        <p:spPr>
          <a:xfrm>
            <a:off x="2558141" y="2793458"/>
            <a:ext cx="1059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18:1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96AC6D-E095-4C9B-A4FE-5D589F5DD172}"/>
              </a:ext>
            </a:extLst>
          </p:cNvPr>
          <p:cNvSpPr txBox="1"/>
          <p:nvPr/>
        </p:nvSpPr>
        <p:spPr>
          <a:xfrm>
            <a:off x="10196572" y="4025520"/>
            <a:ext cx="85427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18:22 </a:t>
            </a:r>
          </a:p>
        </p:txBody>
      </p:sp>
    </p:spTree>
    <p:extLst>
      <p:ext uri="{BB962C8B-B14F-4D97-AF65-F5344CB8AC3E}">
        <p14:creationId xmlns:p14="http://schemas.microsoft.com/office/powerpoint/2010/main" val="234500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12647" y="665427"/>
            <a:ext cx="1218910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/>
              <a:t>PROBLEM </a:t>
            </a:r>
            <a:r>
              <a:rPr lang="en-US" sz="2400" u="sng" dirty="0"/>
              <a:t>(salvation is faith alone, not faith plus works, Romans 7:1-4, Ephesians 2:8-9)</a:t>
            </a:r>
          </a:p>
          <a:p>
            <a:r>
              <a:rPr lang="en-US" sz="2400" b="1" dirty="0"/>
              <a:t>15:1-5	  Gentile believers </a:t>
            </a:r>
            <a:r>
              <a:rPr lang="en-US" sz="2400" dirty="0"/>
              <a:t>must circumcise and keep the law – decide to go to Jerusalem</a:t>
            </a:r>
          </a:p>
          <a:p>
            <a:r>
              <a:rPr lang="en-US" sz="2400" dirty="0"/>
              <a:t>	- taught error, added to the gospel</a:t>
            </a:r>
          </a:p>
          <a:p>
            <a:endParaRPr lang="en-US" sz="1200" b="1" dirty="0"/>
          </a:p>
          <a:p>
            <a:r>
              <a:rPr lang="en-US" sz="2400" b="1" dirty="0"/>
              <a:t>15:6-12   Peter and Paul </a:t>
            </a:r>
            <a:r>
              <a:rPr lang="en-US" sz="2400" dirty="0"/>
              <a:t>say the Gentiles and Jews have the same salvation experience</a:t>
            </a:r>
          </a:p>
          <a:p>
            <a:r>
              <a:rPr lang="en-US" sz="2400" dirty="0"/>
              <a:t>	-  hear and believe, no difference between US and THEM, purifying their hearts by faith</a:t>
            </a:r>
          </a:p>
          <a:p>
            <a:endParaRPr lang="en-US" b="1" dirty="0"/>
          </a:p>
          <a:p>
            <a:pPr algn="ctr"/>
            <a:r>
              <a:rPr lang="en-US" sz="2400" b="1" u="sng" dirty="0"/>
              <a:t>SOLUTION </a:t>
            </a:r>
            <a:r>
              <a:rPr lang="en-US" sz="2400" u="sng" dirty="0"/>
              <a:t>(Amos 9:11-15, Romans 7-8)</a:t>
            </a:r>
          </a:p>
          <a:p>
            <a:r>
              <a:rPr lang="en-US" sz="2400" b="1" dirty="0"/>
              <a:t>15:13-21  James defends Peter </a:t>
            </a:r>
            <a:r>
              <a:rPr lang="en-US" sz="2400" dirty="0"/>
              <a:t>with Scripture</a:t>
            </a:r>
          </a:p>
          <a:p>
            <a:r>
              <a:rPr lang="en-US" sz="2400" b="1" dirty="0"/>
              <a:t>	</a:t>
            </a:r>
            <a:r>
              <a:rPr lang="en-US" sz="2400" dirty="0"/>
              <a:t>-  “agree” with the prophets, I will return and build again the “Tabernacle of David”</a:t>
            </a:r>
          </a:p>
          <a:p>
            <a:endParaRPr lang="en-US" sz="1200" b="1" dirty="0"/>
          </a:p>
          <a:p>
            <a:r>
              <a:rPr lang="en-US" sz="2400" b="1" dirty="0"/>
              <a:t>15:22-35  Paul returns to Antioch with a letter</a:t>
            </a:r>
            <a:r>
              <a:rPr lang="en-US" sz="2400" dirty="0"/>
              <a:t>, then teach and preach the word of the Lord </a:t>
            </a:r>
          </a:p>
          <a:p>
            <a:r>
              <a:rPr lang="en-US" sz="2400" dirty="0"/>
              <a:t>	-  abstain from food to idols, blood, things strangled / fornication</a:t>
            </a:r>
          </a:p>
          <a:p>
            <a:r>
              <a:rPr lang="en-US" sz="2400" dirty="0"/>
              <a:t>	-  apostles, elders, and brethren, … prophets; “seemed good to the Holy Ghost and to us”</a:t>
            </a:r>
          </a:p>
          <a:p>
            <a:pPr algn="ctr"/>
            <a:endParaRPr lang="en-US" b="1" dirty="0"/>
          </a:p>
          <a:p>
            <a:pPr algn="ctr"/>
            <a:r>
              <a:rPr lang="en-US" sz="2400" b="1" u="sng" dirty="0"/>
              <a:t>Paul’s 2</a:t>
            </a:r>
            <a:r>
              <a:rPr lang="en-US" sz="2400" b="1" u="sng" baseline="30000" dirty="0"/>
              <a:t>nd</a:t>
            </a:r>
            <a:r>
              <a:rPr lang="en-US" sz="2400" b="1" u="sng" dirty="0"/>
              <a:t> Mission Trip begins </a:t>
            </a:r>
            <a:r>
              <a:rPr lang="en-US" sz="2400" u="sng" dirty="0"/>
              <a:t>(Acts 15:36 to 18:22)</a:t>
            </a:r>
          </a:p>
          <a:p>
            <a:r>
              <a:rPr lang="en-US" sz="2400" b="1" dirty="0"/>
              <a:t>15:36-41  Paul separates from Barnabas, then goes with Silas</a:t>
            </a:r>
          </a:p>
          <a:p>
            <a:r>
              <a:rPr lang="en-US" sz="2400" b="1" dirty="0"/>
              <a:t>	</a:t>
            </a:r>
            <a:r>
              <a:rPr lang="en-US" sz="2400" dirty="0"/>
              <a:t>- “not good” to take Mark , went “confirming“ the churches</a:t>
            </a:r>
            <a:endParaRPr lang="en-US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1909049" y="108065"/>
            <a:ext cx="879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Acts 15 – The Council at Jerusalem / The Hinge of the book of Acts </a:t>
            </a:r>
          </a:p>
        </p:txBody>
      </p:sp>
    </p:spTree>
    <p:extLst>
      <p:ext uri="{BB962C8B-B14F-4D97-AF65-F5344CB8AC3E}">
        <p14:creationId xmlns:p14="http://schemas.microsoft.com/office/powerpoint/2010/main" val="13446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C2A-647B-44BB-84F5-239C53B3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883" y="232759"/>
            <a:ext cx="11646131" cy="638417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dirty="0"/>
              <a:t>Questions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Next Sunday read-ahead/study, Acts 16 </a:t>
            </a:r>
            <a:br>
              <a:rPr lang="en-US" sz="4800" b="1" dirty="0"/>
            </a:br>
            <a:r>
              <a:rPr lang="en-US" sz="4800" b="1" dirty="0"/>
              <a:t>Title: continue on Paul’s 2</a:t>
            </a:r>
            <a:r>
              <a:rPr lang="en-US" sz="4800" b="1" baseline="30000" dirty="0"/>
              <a:t>nd</a:t>
            </a:r>
            <a:r>
              <a:rPr lang="en-US" sz="4800" b="1" dirty="0"/>
              <a:t> missions trip</a:t>
            </a:r>
            <a:br>
              <a:rPr lang="en-US" sz="4800" b="1" dirty="0"/>
            </a:br>
            <a:r>
              <a:rPr lang="en-US" sz="4800" b="1" dirty="0"/>
              <a:t>Teacher:  Brother Phil </a:t>
            </a:r>
            <a:r>
              <a:rPr lang="en-US" sz="4800" b="1" dirty="0" err="1"/>
              <a:t>Verley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Acts 17 – Justin, Acts 18 – Phil, Acts 19 - Bill</a:t>
            </a:r>
            <a:br>
              <a:rPr lang="en-US" sz="4800" b="1" dirty="0"/>
            </a:b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5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4140</TotalTime>
  <Words>511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Fellowship Church Sunday School  Jan – July 2022, Acts of the Apostles  Today – Turn to Acts 15  The Hinge of Acts  Prayer &gt; Power &gt; Proclaim &gt; Persecute  Teacher:  Bill Heath </vt:lpstr>
      <vt:lpstr>Acts   TRANSITIONS IN THE BOOK OF ACTS                      33-67 A.D.    Apostle Peter (Acts 1-12, 15) / Apostle Paul (Acts 8-9, 13-28) Jerusalem (1-10) / Antioch (11-21) / Rome (22-28)   1:3      Jesus spoke for 40 days about the kingdom of God 1:6-8  Kingdom to Israel (Genesis 12 to Malachi, Matthew to John, Rev 19-20) 1:8  Jerusalem/Judea (2, 3-7), Samaria (8-9), Uttermost (10-28) (19) 2:1  The Church began at Pentecost (Acts 2), the Church ends in (Revelation 3)    6-8   12 Jewish Apostles plus 7 Greek non-apostles (leaders, Stephen and Philip) 10 &amp; 15 from Jew to Gentile, from 1 Nation to All Nations (Galatians &amp; Hebrews)          A pattern in Acts:  Prayer &gt; Power &gt; Proclaim &gt; Persecution  </vt:lpstr>
      <vt:lpstr>PowerPoint Presentation</vt:lpstr>
      <vt:lpstr>PowerPoint Presentation</vt:lpstr>
      <vt:lpstr>Questions  Next Sunday read-ahead/study, Acts 16  Title: continue on Paul’s 2nd missions trip Teacher:  Brother Phil Verley  Acts 17 – Justin, Acts 18 – Phil, Acts 19 - Bill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  </dc:title>
  <dc:creator>William Heath</dc:creator>
  <cp:lastModifiedBy>Bill Heath</cp:lastModifiedBy>
  <cp:revision>160</cp:revision>
  <cp:lastPrinted>2022-04-24T10:48:13Z</cp:lastPrinted>
  <dcterms:created xsi:type="dcterms:W3CDTF">2021-12-26T22:17:50Z</dcterms:created>
  <dcterms:modified xsi:type="dcterms:W3CDTF">2022-04-24T10:53:29Z</dcterms:modified>
</cp:coreProperties>
</file>