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74" r:id="rId5"/>
    <p:sldId id="275" r:id="rId6"/>
    <p:sldId id="267" r:id="rId7"/>
    <p:sldId id="269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FD61C-550C-4B92-AC7E-21A38D73C62F}" v="98" dt="2022-05-21T03:52:5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026FD61C-550C-4B92-AC7E-21A38D73C62F}"/>
    <pc:docChg chg="undo custSel addSld modSld">
      <pc:chgData name="Bill Heath" userId="e5502471a9019beb" providerId="LiveId" clId="{026FD61C-550C-4B92-AC7E-21A38D73C62F}" dt="2022-05-22T10:59:00.259" v="4071" actId="6549"/>
      <pc:docMkLst>
        <pc:docMk/>
      </pc:docMkLst>
      <pc:sldChg chg="addSp delSp modSp mod">
        <pc:chgData name="Bill Heath" userId="e5502471a9019beb" providerId="LiveId" clId="{026FD61C-550C-4B92-AC7E-21A38D73C62F}" dt="2022-05-05T21:33:49.669" v="437" actId="478"/>
        <pc:sldMkLst>
          <pc:docMk/>
          <pc:sldMk cId="1657442728" sldId="256"/>
        </pc:sldMkLst>
        <pc:spChg chg="mod">
          <ac:chgData name="Bill Heath" userId="e5502471a9019beb" providerId="LiveId" clId="{026FD61C-550C-4B92-AC7E-21A38D73C62F}" dt="2022-05-05T20:50:32.904" v="427"/>
          <ac:spMkLst>
            <pc:docMk/>
            <pc:sldMk cId="1657442728" sldId="256"/>
            <ac:spMk id="2" creationId="{CC1912F7-3EA2-4396-8A5E-275ED1B3D3C5}"/>
          </ac:spMkLst>
        </pc:spChg>
        <pc:spChg chg="add del mod">
          <ac:chgData name="Bill Heath" userId="e5502471a9019beb" providerId="LiveId" clId="{026FD61C-550C-4B92-AC7E-21A38D73C62F}" dt="2022-05-05T21:33:49.669" v="437" actId="478"/>
          <ac:spMkLst>
            <pc:docMk/>
            <pc:sldMk cId="1657442728" sldId="256"/>
            <ac:spMk id="6" creationId="{03673EDC-C375-E8C6-F81A-9D999557D5A0}"/>
          </ac:spMkLst>
        </pc:spChg>
        <pc:spChg chg="add mod">
          <ac:chgData name="Bill Heath" userId="e5502471a9019beb" providerId="LiveId" clId="{026FD61C-550C-4B92-AC7E-21A38D73C62F}" dt="2022-05-05T21:33:44.068" v="436" actId="1076"/>
          <ac:spMkLst>
            <pc:docMk/>
            <pc:sldMk cId="1657442728" sldId="256"/>
            <ac:spMk id="8" creationId="{D5C359B5-CE0C-D6A1-C70F-67A3E95E5DAB}"/>
          </ac:spMkLst>
        </pc:spChg>
      </pc:sldChg>
      <pc:sldChg chg="modSp mod">
        <pc:chgData name="Bill Heath" userId="e5502471a9019beb" providerId="LiveId" clId="{026FD61C-550C-4B92-AC7E-21A38D73C62F}" dt="2022-04-24T16:11:30.481" v="52" actId="13926"/>
        <pc:sldMkLst>
          <pc:docMk/>
          <pc:sldMk cId="2501558767" sldId="266"/>
        </pc:sldMkLst>
        <pc:spChg chg="mod">
          <ac:chgData name="Bill Heath" userId="e5502471a9019beb" providerId="LiveId" clId="{026FD61C-550C-4B92-AC7E-21A38D73C62F}" dt="2022-04-24T16:11:30.481" v="52" actId="13926"/>
          <ac:spMkLst>
            <pc:docMk/>
            <pc:sldMk cId="2501558767" sldId="266"/>
            <ac:spMk id="2" creationId="{CC1912F7-3EA2-4396-8A5E-275ED1B3D3C5}"/>
          </ac:spMkLst>
        </pc:spChg>
      </pc:sldChg>
      <pc:sldChg chg="modSp mod">
        <pc:chgData name="Bill Heath" userId="e5502471a9019beb" providerId="LiveId" clId="{026FD61C-550C-4B92-AC7E-21A38D73C62F}" dt="2022-05-22T10:59:00.259" v="4071" actId="6549"/>
        <pc:sldMkLst>
          <pc:docMk/>
          <pc:sldMk cId="134463015" sldId="267"/>
        </pc:sldMkLst>
        <pc:spChg chg="mod">
          <ac:chgData name="Bill Heath" userId="e5502471a9019beb" providerId="LiveId" clId="{026FD61C-550C-4B92-AC7E-21A38D73C62F}" dt="2022-05-22T10:59:00.259" v="4071" actId="6549"/>
          <ac:spMkLst>
            <pc:docMk/>
            <pc:sldMk cId="134463015" sldId="267"/>
            <ac:spMk id="2" creationId="{6D10A524-DE47-4733-A5C4-6CB325176FEE}"/>
          </ac:spMkLst>
        </pc:spChg>
        <pc:spChg chg="mod">
          <ac:chgData name="Bill Heath" userId="e5502471a9019beb" providerId="LiveId" clId="{026FD61C-550C-4B92-AC7E-21A38D73C62F}" dt="2022-05-06T00:59:52.976" v="529" actId="20577"/>
          <ac:spMkLst>
            <pc:docMk/>
            <pc:sldMk cId="134463015" sldId="267"/>
            <ac:spMk id="3" creationId="{9C6C2478-E982-45B8-BC5F-460F486BB217}"/>
          </ac:spMkLst>
        </pc:spChg>
      </pc:sldChg>
      <pc:sldChg chg="modSp mod">
        <pc:chgData name="Bill Heath" userId="e5502471a9019beb" providerId="LiveId" clId="{026FD61C-550C-4B92-AC7E-21A38D73C62F}" dt="2022-05-21T19:00:40.783" v="3234" actId="404"/>
        <pc:sldMkLst>
          <pc:docMk/>
          <pc:sldMk cId="2459548" sldId="269"/>
        </pc:sldMkLst>
        <pc:spChg chg="mod">
          <ac:chgData name="Bill Heath" userId="e5502471a9019beb" providerId="LiveId" clId="{026FD61C-550C-4B92-AC7E-21A38D73C62F}" dt="2022-05-21T19:00:40.783" v="3234" actId="404"/>
          <ac:spMkLst>
            <pc:docMk/>
            <pc:sldMk cId="2459548" sldId="269"/>
            <ac:spMk id="2" creationId="{970DDC2A-647B-44BB-84F5-239C53B3D561}"/>
          </ac:spMkLst>
        </pc:spChg>
      </pc:sldChg>
      <pc:sldChg chg="addSp delSp modSp mod">
        <pc:chgData name="Bill Heath" userId="e5502471a9019beb" providerId="LiveId" clId="{026FD61C-550C-4B92-AC7E-21A38D73C62F}" dt="2022-05-20T18:38:48.687" v="2924" actId="1076"/>
        <pc:sldMkLst>
          <pc:docMk/>
          <pc:sldMk cId="2345007715" sldId="273"/>
        </pc:sldMkLst>
        <pc:spChg chg="del">
          <ac:chgData name="Bill Heath" userId="e5502471a9019beb" providerId="LiveId" clId="{026FD61C-550C-4B92-AC7E-21A38D73C62F}" dt="2022-04-28T01:00:15.516" v="283" actId="478"/>
          <ac:spMkLst>
            <pc:docMk/>
            <pc:sldMk cId="2345007715" sldId="273"/>
            <ac:spMk id="2" creationId="{04A24E0C-311E-4463-8BFE-B1C8FE480DC3}"/>
          </ac:spMkLst>
        </pc:spChg>
        <pc:spChg chg="del mod ord">
          <ac:chgData name="Bill Heath" userId="e5502471a9019beb" providerId="LiveId" clId="{026FD61C-550C-4B92-AC7E-21A38D73C62F}" dt="2022-04-28T01:20:46.096" v="416" actId="478"/>
          <ac:spMkLst>
            <pc:docMk/>
            <pc:sldMk cId="2345007715" sldId="273"/>
            <ac:spMk id="3" creationId="{15A3C761-AC7C-4BAF-AD43-0DB9DA6F9377}"/>
          </ac:spMkLst>
        </pc:spChg>
        <pc:spChg chg="mod ord">
          <ac:chgData name="Bill Heath" userId="e5502471a9019beb" providerId="LiveId" clId="{026FD61C-550C-4B92-AC7E-21A38D73C62F}" dt="2022-04-28T01:05:01.093" v="311" actId="14100"/>
          <ac:spMkLst>
            <pc:docMk/>
            <pc:sldMk cId="2345007715" sldId="273"/>
            <ac:spMk id="6" creationId="{DED7BA8E-0440-491B-8986-F943535C6A42}"/>
          </ac:spMkLst>
        </pc:spChg>
        <pc:spChg chg="mod ord">
          <ac:chgData name="Bill Heath" userId="e5502471a9019beb" providerId="LiveId" clId="{026FD61C-550C-4B92-AC7E-21A38D73C62F}" dt="2022-05-20T18:38:46.388" v="2923" actId="1076"/>
          <ac:spMkLst>
            <pc:docMk/>
            <pc:sldMk cId="2345007715" sldId="273"/>
            <ac:spMk id="7" creationId="{3A2E041F-C381-4B8E-9103-39110B237808}"/>
          </ac:spMkLst>
        </pc:spChg>
        <pc:spChg chg="mod ord">
          <ac:chgData name="Bill Heath" userId="e5502471a9019beb" providerId="LiveId" clId="{026FD61C-550C-4B92-AC7E-21A38D73C62F}" dt="2022-04-28T01:01:20.333" v="290" actId="1076"/>
          <ac:spMkLst>
            <pc:docMk/>
            <pc:sldMk cId="2345007715" sldId="273"/>
            <ac:spMk id="8" creationId="{4096AC6D-E095-4C9B-A4FE-5D589F5DD172}"/>
          </ac:spMkLst>
        </pc:spChg>
        <pc:spChg chg="mod ord">
          <ac:chgData name="Bill Heath" userId="e5502471a9019beb" providerId="LiveId" clId="{026FD61C-550C-4B92-AC7E-21A38D73C62F}" dt="2022-05-15T20:23:53.904" v="1206" actId="1076"/>
          <ac:spMkLst>
            <pc:docMk/>
            <pc:sldMk cId="2345007715" sldId="273"/>
            <ac:spMk id="9" creationId="{36036389-C010-4942-9A22-30CF7ABA6E80}"/>
          </ac:spMkLst>
        </pc:spChg>
        <pc:spChg chg="mod ord">
          <ac:chgData name="Bill Heath" userId="e5502471a9019beb" providerId="LiveId" clId="{026FD61C-550C-4B92-AC7E-21A38D73C62F}" dt="2022-04-28T01:01:14.697" v="289" actId="1076"/>
          <ac:spMkLst>
            <pc:docMk/>
            <pc:sldMk cId="2345007715" sldId="273"/>
            <ac:spMk id="11" creationId="{9936D7D4-1051-4C01-993F-73E0A748D783}"/>
          </ac:spMkLst>
        </pc:spChg>
        <pc:spChg chg="mod ord">
          <ac:chgData name="Bill Heath" userId="e5502471a9019beb" providerId="LiveId" clId="{026FD61C-550C-4B92-AC7E-21A38D73C62F}" dt="2022-05-20T18:38:27.524" v="2922" actId="692"/>
          <ac:spMkLst>
            <pc:docMk/>
            <pc:sldMk cId="2345007715" sldId="273"/>
            <ac:spMk id="12" creationId="{EFAA1F11-82E2-4328-BCB0-EE6F14BAA783}"/>
          </ac:spMkLst>
        </pc:spChg>
        <pc:spChg chg="mod">
          <ac:chgData name="Bill Heath" userId="e5502471a9019beb" providerId="LiveId" clId="{026FD61C-550C-4B92-AC7E-21A38D73C62F}" dt="2022-05-15T19:37:53.246" v="1189" actId="20577"/>
          <ac:spMkLst>
            <pc:docMk/>
            <pc:sldMk cId="2345007715" sldId="273"/>
            <ac:spMk id="13" creationId="{BE83A111-94EB-4160-8152-90D1D2A49351}"/>
          </ac:spMkLst>
        </pc:spChg>
        <pc:spChg chg="mod ord">
          <ac:chgData name="Bill Heath" userId="e5502471a9019beb" providerId="LiveId" clId="{026FD61C-550C-4B92-AC7E-21A38D73C62F}" dt="2022-04-28T01:13:24.660" v="358" actId="688"/>
          <ac:spMkLst>
            <pc:docMk/>
            <pc:sldMk cId="2345007715" sldId="273"/>
            <ac:spMk id="14" creationId="{1945E41E-C63D-4A33-BDAB-6BFE379A409F}"/>
          </ac:spMkLst>
        </pc:spChg>
        <pc:spChg chg="add mod">
          <ac:chgData name="Bill Heath" userId="e5502471a9019beb" providerId="LiveId" clId="{026FD61C-550C-4B92-AC7E-21A38D73C62F}" dt="2022-04-28T01:20:28.858" v="415" actId="1076"/>
          <ac:spMkLst>
            <pc:docMk/>
            <pc:sldMk cId="2345007715" sldId="273"/>
            <ac:spMk id="15" creationId="{D25C2959-638B-49E1-A3D6-DA4DB6C216FF}"/>
          </ac:spMkLst>
        </pc:spChg>
        <pc:spChg chg="mod ord">
          <ac:chgData name="Bill Heath" userId="e5502471a9019beb" providerId="LiveId" clId="{026FD61C-550C-4B92-AC7E-21A38D73C62F}" dt="2022-04-28T01:14:37.945" v="364" actId="14100"/>
          <ac:spMkLst>
            <pc:docMk/>
            <pc:sldMk cId="2345007715" sldId="273"/>
            <ac:spMk id="21" creationId="{E5DF7C61-BFB0-4A20-8AFF-D89561B259A1}"/>
          </ac:spMkLst>
        </pc:spChg>
        <pc:picChg chg="add mod">
          <ac:chgData name="Bill Heath" userId="e5502471a9019beb" providerId="LiveId" clId="{026FD61C-550C-4B92-AC7E-21A38D73C62F}" dt="2022-05-20T18:38:48.687" v="2924" actId="1076"/>
          <ac:picMkLst>
            <pc:docMk/>
            <pc:sldMk cId="2345007715" sldId="273"/>
            <ac:picMk id="10" creationId="{99E7E6C7-9186-4163-A449-81E60FB5B4B9}"/>
          </ac:picMkLst>
        </pc:picChg>
        <pc:picChg chg="del mod">
          <ac:chgData name="Bill Heath" userId="e5502471a9019beb" providerId="LiveId" clId="{026FD61C-550C-4B92-AC7E-21A38D73C62F}" dt="2022-04-24T16:12:29.049" v="56" actId="478"/>
          <ac:picMkLst>
            <pc:docMk/>
            <pc:sldMk cId="2345007715" sldId="273"/>
            <ac:picMk id="18" creationId="{5584958B-4CAC-4728-AF2E-26F7032EED72}"/>
          </ac:picMkLst>
        </pc:picChg>
        <pc:picChg chg="del">
          <ac:chgData name="Bill Heath" userId="e5502471a9019beb" providerId="LiveId" clId="{026FD61C-550C-4B92-AC7E-21A38D73C62F}" dt="2022-05-19T18:57:27.222" v="2688" actId="21"/>
          <ac:picMkLst>
            <pc:docMk/>
            <pc:sldMk cId="2345007715" sldId="273"/>
            <ac:picMk id="1026" creationId="{94545B17-3504-DFC8-F6E0-18A757262632}"/>
          </ac:picMkLst>
        </pc:picChg>
      </pc:sldChg>
      <pc:sldChg chg="addSp delSp modSp new mod">
        <pc:chgData name="Bill Heath" userId="e5502471a9019beb" providerId="LiveId" clId="{026FD61C-550C-4B92-AC7E-21A38D73C62F}" dt="2022-05-21T03:51:43.764" v="3152" actId="20577"/>
        <pc:sldMkLst>
          <pc:docMk/>
          <pc:sldMk cId="2804370436" sldId="274"/>
        </pc:sldMkLst>
        <pc:spChg chg="del">
          <ac:chgData name="Bill Heath" userId="e5502471a9019beb" providerId="LiveId" clId="{026FD61C-550C-4B92-AC7E-21A38D73C62F}" dt="2022-05-19T19:03:01.015" v="2714" actId="478"/>
          <ac:spMkLst>
            <pc:docMk/>
            <pc:sldMk cId="2804370436" sldId="274"/>
            <ac:spMk id="2" creationId="{BD7EE3C5-82D0-C353-581B-CB70C4BB4620}"/>
          </ac:spMkLst>
        </pc:spChg>
        <pc:spChg chg="del">
          <ac:chgData name="Bill Heath" userId="e5502471a9019beb" providerId="LiveId" clId="{026FD61C-550C-4B92-AC7E-21A38D73C62F}" dt="2022-05-19T18:57:46.159" v="2692" actId="478"/>
          <ac:spMkLst>
            <pc:docMk/>
            <pc:sldMk cId="2804370436" sldId="274"/>
            <ac:spMk id="3" creationId="{4D59239A-C2B6-009B-181D-28C3127B5756}"/>
          </ac:spMkLst>
        </pc:spChg>
        <pc:spChg chg="add mod">
          <ac:chgData name="Bill Heath" userId="e5502471a9019beb" providerId="LiveId" clId="{026FD61C-550C-4B92-AC7E-21A38D73C62F}" dt="2022-05-21T03:51:43.764" v="3152" actId="20577"/>
          <ac:spMkLst>
            <pc:docMk/>
            <pc:sldMk cId="2804370436" sldId="274"/>
            <ac:spMk id="13" creationId="{8838177C-36F1-2AC5-95E9-6AD39D38C7EB}"/>
          </ac:spMkLst>
        </pc:spChg>
        <pc:picChg chg="add del mod">
          <ac:chgData name="Bill Heath" userId="e5502471a9019beb" providerId="LiveId" clId="{026FD61C-550C-4B92-AC7E-21A38D73C62F}" dt="2022-05-21T03:32:19.674" v="3109" actId="478"/>
          <ac:picMkLst>
            <pc:docMk/>
            <pc:sldMk cId="2804370436" sldId="274"/>
            <ac:picMk id="4" creationId="{F69A07A2-D79C-88E1-CD6A-9B2651D34033}"/>
          </ac:picMkLst>
        </pc:picChg>
        <pc:picChg chg="add mod">
          <ac:chgData name="Bill Heath" userId="e5502471a9019beb" providerId="LiveId" clId="{026FD61C-550C-4B92-AC7E-21A38D73C62F}" dt="2022-05-21T03:51:16.713" v="3148" actId="1076"/>
          <ac:picMkLst>
            <pc:docMk/>
            <pc:sldMk cId="2804370436" sldId="274"/>
            <ac:picMk id="6" creationId="{D81CFFCE-C170-1DC2-6BD5-BE1CC34487D7}"/>
          </ac:picMkLst>
        </pc:picChg>
        <pc:picChg chg="add mod modCrop">
          <ac:chgData name="Bill Heath" userId="e5502471a9019beb" providerId="LiveId" clId="{026FD61C-550C-4B92-AC7E-21A38D73C62F}" dt="2022-05-21T03:51:27.638" v="3149" actId="1076"/>
          <ac:picMkLst>
            <pc:docMk/>
            <pc:sldMk cId="2804370436" sldId="274"/>
            <ac:picMk id="8" creationId="{B04671BB-00B7-C691-0757-1D9213882EE2}"/>
          </ac:picMkLst>
        </pc:picChg>
        <pc:picChg chg="add del mod">
          <ac:chgData name="Bill Heath" userId="e5502471a9019beb" providerId="LiveId" clId="{026FD61C-550C-4B92-AC7E-21A38D73C62F}" dt="2022-05-19T19:06:09.297" v="2717" actId="478"/>
          <ac:picMkLst>
            <pc:docMk/>
            <pc:sldMk cId="2804370436" sldId="274"/>
            <ac:picMk id="10" creationId="{44A68393-12D3-AE77-4B9C-8CBE60B6282C}"/>
          </ac:picMkLst>
        </pc:picChg>
        <pc:picChg chg="add del mod">
          <ac:chgData name="Bill Heath" userId="e5502471a9019beb" providerId="LiveId" clId="{026FD61C-550C-4B92-AC7E-21A38D73C62F}" dt="2022-05-21T03:48:51.411" v="3132" actId="478"/>
          <ac:picMkLst>
            <pc:docMk/>
            <pc:sldMk cId="2804370436" sldId="274"/>
            <ac:picMk id="12" creationId="{704F2F0C-A3AC-6454-D0CD-C635D2EB6AA1}"/>
          </ac:picMkLst>
        </pc:picChg>
        <pc:picChg chg="add del">
          <ac:chgData name="Bill Heath" userId="e5502471a9019beb" providerId="LiveId" clId="{026FD61C-550C-4B92-AC7E-21A38D73C62F}" dt="2022-05-21T03:20:46.379" v="3069" actId="21"/>
          <ac:picMkLst>
            <pc:docMk/>
            <pc:sldMk cId="2804370436" sldId="274"/>
            <ac:picMk id="1026" creationId="{7E507663-E885-6ED1-837B-BF0AA21E3663}"/>
          </ac:picMkLst>
        </pc:picChg>
        <pc:picChg chg="add mod">
          <ac:chgData name="Bill Heath" userId="e5502471a9019beb" providerId="LiveId" clId="{026FD61C-550C-4B92-AC7E-21A38D73C62F}" dt="2022-05-21T03:49:01.307" v="3133" actId="1076"/>
          <ac:picMkLst>
            <pc:docMk/>
            <pc:sldMk cId="2804370436" sldId="274"/>
            <ac:picMk id="1028" creationId="{7CC039D9-473B-F8BF-8D5F-9AC5D787CC04}"/>
          </ac:picMkLst>
        </pc:picChg>
      </pc:sldChg>
      <pc:sldChg chg="addSp delSp modSp new mod setBg">
        <pc:chgData name="Bill Heath" userId="e5502471a9019beb" providerId="LiveId" clId="{026FD61C-550C-4B92-AC7E-21A38D73C62F}" dt="2022-05-21T03:53:00.552" v="3157" actId="1076"/>
        <pc:sldMkLst>
          <pc:docMk/>
          <pc:sldMk cId="2428675933" sldId="275"/>
        </pc:sldMkLst>
        <pc:spChg chg="del">
          <ac:chgData name="Bill Heath" userId="e5502471a9019beb" providerId="LiveId" clId="{026FD61C-550C-4B92-AC7E-21A38D73C62F}" dt="2022-05-21T03:22:52.880" v="3073" actId="478"/>
          <ac:spMkLst>
            <pc:docMk/>
            <pc:sldMk cId="2428675933" sldId="275"/>
            <ac:spMk id="2" creationId="{55B1DD68-CC01-B3FC-B1A7-A69ED6E764F5}"/>
          </ac:spMkLst>
        </pc:spChg>
        <pc:spChg chg="del">
          <ac:chgData name="Bill Heath" userId="e5502471a9019beb" providerId="LiveId" clId="{026FD61C-550C-4B92-AC7E-21A38D73C62F}" dt="2022-05-21T03:22:46.970" v="3072" actId="478"/>
          <ac:spMkLst>
            <pc:docMk/>
            <pc:sldMk cId="2428675933" sldId="275"/>
            <ac:spMk id="3" creationId="{A2F10B24-66FA-60E7-0FFF-3ADC2AC64FD1}"/>
          </ac:spMkLst>
        </pc:spChg>
        <pc:spChg chg="add mod">
          <ac:chgData name="Bill Heath" userId="e5502471a9019beb" providerId="LiveId" clId="{026FD61C-550C-4B92-AC7E-21A38D73C62F}" dt="2022-05-21T03:53:00.552" v="3157" actId="1076"/>
          <ac:spMkLst>
            <pc:docMk/>
            <pc:sldMk cId="2428675933" sldId="275"/>
            <ac:spMk id="5" creationId="{E0D50E0E-21F9-FCDD-CB4E-FB5DE03D65CF}"/>
          </ac:spMkLst>
        </pc:spChg>
        <pc:spChg chg="add">
          <ac:chgData name="Bill Heath" userId="e5502471a9019beb" providerId="LiveId" clId="{026FD61C-550C-4B92-AC7E-21A38D73C62F}" dt="2022-05-21T03:24:36.156" v="3074" actId="26606"/>
          <ac:spMkLst>
            <pc:docMk/>
            <pc:sldMk cId="2428675933" sldId="275"/>
            <ac:spMk id="9" creationId="{AB8C311F-7253-4AED-9701-7FC0708C41C7}"/>
          </ac:spMkLst>
        </pc:spChg>
        <pc:spChg chg="add">
          <ac:chgData name="Bill Heath" userId="e5502471a9019beb" providerId="LiveId" clId="{026FD61C-550C-4B92-AC7E-21A38D73C62F}" dt="2022-05-21T03:24:36.156" v="3074" actId="26606"/>
          <ac:spMkLst>
            <pc:docMk/>
            <pc:sldMk cId="2428675933" sldId="275"/>
            <ac:spMk id="11" creationId="{E2384209-CB15-4CDF-9D31-C44FD9A3F20D}"/>
          </ac:spMkLst>
        </pc:spChg>
        <pc:spChg chg="add">
          <ac:chgData name="Bill Heath" userId="e5502471a9019beb" providerId="LiveId" clId="{026FD61C-550C-4B92-AC7E-21A38D73C62F}" dt="2022-05-21T03:24:36.156" v="3074" actId="26606"/>
          <ac:spMkLst>
            <pc:docMk/>
            <pc:sldMk cId="2428675933" sldId="275"/>
            <ac:spMk id="13" creationId="{2633B3B5-CC90-43F0-8714-D31D1F3F0209}"/>
          </ac:spMkLst>
        </pc:spChg>
        <pc:spChg chg="add">
          <ac:chgData name="Bill Heath" userId="e5502471a9019beb" providerId="LiveId" clId="{026FD61C-550C-4B92-AC7E-21A38D73C62F}" dt="2022-05-21T03:24:36.156" v="3074" actId="26606"/>
          <ac:spMkLst>
            <pc:docMk/>
            <pc:sldMk cId="2428675933" sldId="275"/>
            <ac:spMk id="15" creationId="{A8D57A06-A426-446D-B02C-A2DC6B62E45E}"/>
          </ac:spMkLst>
        </pc:spChg>
        <pc:picChg chg="add mod">
          <ac:chgData name="Bill Heath" userId="e5502471a9019beb" providerId="LiveId" clId="{026FD61C-550C-4B92-AC7E-21A38D73C62F}" dt="2022-05-21T03:52:51.901" v="3156" actId="1076"/>
          <ac:picMkLst>
            <pc:docMk/>
            <pc:sldMk cId="2428675933" sldId="275"/>
            <ac:picMk id="4" creationId="{FC2BE40E-88C4-F2AA-0E8C-E74EA71673AF}"/>
          </ac:picMkLst>
        </pc:picChg>
        <pc:picChg chg="add mod">
          <ac:chgData name="Bill Heath" userId="e5502471a9019beb" providerId="LiveId" clId="{026FD61C-550C-4B92-AC7E-21A38D73C62F}" dt="2022-05-21T03:52:44.799" v="3155" actId="1076"/>
          <ac:picMkLst>
            <pc:docMk/>
            <pc:sldMk cId="2428675933" sldId="275"/>
            <ac:picMk id="10" creationId="{39C9A01E-C21F-83DA-8E29-74B8C030F605}"/>
          </ac:picMkLst>
        </pc:picChg>
        <pc:picChg chg="add del mod">
          <ac:chgData name="Bill Heath" userId="e5502471a9019beb" providerId="LiveId" clId="{026FD61C-550C-4B92-AC7E-21A38D73C62F}" dt="2022-05-21T03:31:48.919" v="3106" actId="478"/>
          <ac:picMkLst>
            <pc:docMk/>
            <pc:sldMk cId="2428675933" sldId="275"/>
            <ac:picMk id="2050" creationId="{C4C55959-A8CA-0B79-0A1B-02A7A6831F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878-1355-4CC7-835D-61FDC5F7060F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vfagBOHJ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565265"/>
            <a:ext cx="7080738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July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19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The Last Repeat of an Acts 2 type Pentecost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Prayer &gt; Power &gt; Proclaim &gt; Persecute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359B5-CE0C-D6A1-C70F-67A3E95E5DAB}"/>
              </a:ext>
            </a:extLst>
          </p:cNvPr>
          <p:cNvSpPr txBox="1"/>
          <p:nvPr/>
        </p:nvSpPr>
        <p:spPr>
          <a:xfrm>
            <a:off x="2555631" y="0"/>
            <a:ext cx="8477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Casting Crowns - Start Right Here ((Single Version) [Official Lyric Video])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6" y="10160"/>
            <a:ext cx="12026988" cy="68478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+mn-lt"/>
              </a:rPr>
              <a:t>Acts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			</a:t>
            </a:r>
            <a:r>
              <a:rPr lang="en-US" sz="2800" b="1" dirty="0">
                <a:latin typeface="+mn-lt"/>
              </a:rPr>
              <a:t>TRANSITIONS IN THE BOOK OF ACTS                      33-67 A.D.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		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Apostle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u="sng" dirty="0">
                <a:latin typeface="+mn-lt"/>
              </a:rPr>
              <a:t>Peter</a:t>
            </a:r>
            <a:r>
              <a:rPr lang="en-US" sz="2800" b="1" dirty="0">
                <a:latin typeface="+mn-lt"/>
              </a:rPr>
              <a:t> (Acts 1-12, 15) / Apostle </a:t>
            </a:r>
            <a:r>
              <a:rPr lang="en-US" sz="2800" b="1" u="sng" dirty="0">
                <a:highlight>
                  <a:srgbClr val="FFFF00"/>
                </a:highlight>
                <a:latin typeface="+mn-lt"/>
              </a:rPr>
              <a:t>Paul</a:t>
            </a:r>
            <a:r>
              <a:rPr lang="en-US" sz="2800" b="1" dirty="0">
                <a:latin typeface="+mn-lt"/>
              </a:rPr>
              <a:t> (Acts 8-9, 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13-28</a:t>
            </a:r>
            <a:r>
              <a:rPr lang="en-US" sz="2800" b="1" dirty="0">
                <a:latin typeface="+mn-lt"/>
              </a:rPr>
              <a:t>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Jerusalem (1-10) / 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Antioch (11-21) </a:t>
            </a:r>
            <a:r>
              <a:rPr lang="en-US" sz="2800" b="1" dirty="0">
                <a:latin typeface="+mn-lt"/>
              </a:rPr>
              <a:t>/ Rome (22-28)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1:3      </a:t>
            </a:r>
            <a:r>
              <a:rPr lang="en-US" sz="2800" b="1" dirty="0">
                <a:latin typeface="+mn-lt"/>
              </a:rPr>
              <a:t>Jesus spoke for 40 days about the </a:t>
            </a:r>
            <a:r>
              <a:rPr lang="en-US" sz="2800" b="1" u="sng" dirty="0">
                <a:latin typeface="+mn-lt"/>
              </a:rPr>
              <a:t>kingdom of God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1:6-8  </a:t>
            </a:r>
            <a:r>
              <a:rPr lang="en-US" sz="2800" b="1" u="sng" dirty="0">
                <a:latin typeface="+mn-lt"/>
              </a:rPr>
              <a:t>Kingdom to Israel </a:t>
            </a:r>
            <a:r>
              <a:rPr lang="en-US" sz="2800" b="1" dirty="0">
                <a:latin typeface="+mn-lt"/>
              </a:rPr>
              <a:t>(Genesis 12 to Malachi, Matthew to John, Rev 19-20)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</a:rPr>
              <a:t>1:8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2800" b="1" dirty="0">
                <a:latin typeface="+mn-lt"/>
              </a:rPr>
              <a:t>Jerusalem/Judea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2, </a:t>
            </a:r>
            <a:r>
              <a:rPr lang="en-US" sz="2800" b="1" dirty="0">
                <a:latin typeface="+mn-lt"/>
              </a:rPr>
              <a:t>3-7), Samaria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2800" b="1" dirty="0">
                <a:latin typeface="+mn-lt"/>
              </a:rPr>
              <a:t>-9), 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Uttermost (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10-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28) (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19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)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2:1  </a:t>
            </a:r>
            <a:r>
              <a:rPr lang="en-US" sz="2800" b="1" dirty="0">
                <a:latin typeface="+mn-lt"/>
              </a:rPr>
              <a:t>The Church began at Pentecost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(Acts 2), the Church ends in (Revelation 3) 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6-8   </a:t>
            </a:r>
            <a:r>
              <a:rPr lang="en-US" sz="2800" b="1" dirty="0">
                <a:latin typeface="+mn-lt"/>
              </a:rPr>
              <a:t>12 Jewish Apostles plus 7 Greek non-apostles (leaders, Stephen and Philip)</a:t>
            </a:r>
            <a:br>
              <a:rPr lang="en-US" sz="2800" b="1" dirty="0">
                <a:highlight>
                  <a:srgbClr val="FFFF00"/>
                </a:highlight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10 &amp; 15 </a:t>
            </a:r>
            <a:r>
              <a:rPr lang="en-US" sz="2800" b="1" dirty="0">
                <a:latin typeface="+mn-lt"/>
              </a:rPr>
              <a:t>from Jew to Gentile, from 1 Nation to All Nations (Galatians &amp; Hebrews)</a:t>
            </a:r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       </a:t>
            </a:r>
            <a:r>
              <a:rPr lang="en-US" sz="24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 pattern in Acts:  Prayer &gt; Power &gt; Proclaim &gt; Persecution </a:t>
            </a:r>
            <a:br>
              <a:rPr lang="en-US" sz="24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5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254F88-7FEB-4B01-952B-C39DD677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3A111-94EB-4160-8152-90D1D2A49351}"/>
              </a:ext>
            </a:extLst>
          </p:cNvPr>
          <p:cNvSpPr txBox="1"/>
          <p:nvPr/>
        </p:nvSpPr>
        <p:spPr>
          <a:xfrm>
            <a:off x="-16725" y="58846"/>
            <a:ext cx="158713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18:23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to 21:14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Timothy,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Apollos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3,300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cities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regions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9E7E6C7-9186-4163-A449-81E60FB5B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85" y="136526"/>
            <a:ext cx="10661555" cy="64926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936D7D4-1051-4C01-993F-73E0A748D783}"/>
              </a:ext>
            </a:extLst>
          </p:cNvPr>
          <p:cNvSpPr/>
          <p:nvPr/>
        </p:nvSpPr>
        <p:spPr>
          <a:xfrm rot="980752">
            <a:off x="6244401" y="2346980"/>
            <a:ext cx="4619334" cy="114513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6AC6D-E095-4C9B-A4FE-5D589F5DD172}"/>
              </a:ext>
            </a:extLst>
          </p:cNvPr>
          <p:cNvSpPr txBox="1"/>
          <p:nvPr/>
        </p:nvSpPr>
        <p:spPr>
          <a:xfrm rot="879324">
            <a:off x="8027323" y="2166925"/>
            <a:ext cx="11905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18:23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AA1F11-82E2-4328-BCB0-EE6F14BAA783}"/>
              </a:ext>
            </a:extLst>
          </p:cNvPr>
          <p:cNvSpPr/>
          <p:nvPr/>
        </p:nvSpPr>
        <p:spPr>
          <a:xfrm rot="4502806">
            <a:off x="4862983" y="2265607"/>
            <a:ext cx="579135" cy="487410"/>
          </a:xfrm>
          <a:prstGeom prst="ellipse">
            <a:avLst/>
          </a:prstGeom>
          <a:noFill/>
          <a:ln w="793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E041F-C381-4B8E-9103-39110B237808}"/>
              </a:ext>
            </a:extLst>
          </p:cNvPr>
          <p:cNvSpPr txBox="1"/>
          <p:nvPr/>
        </p:nvSpPr>
        <p:spPr>
          <a:xfrm rot="20712657">
            <a:off x="5394525" y="2116176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D7BA8E-0440-491B-8986-F943535C6A42}"/>
              </a:ext>
            </a:extLst>
          </p:cNvPr>
          <p:cNvSpPr/>
          <p:nvPr/>
        </p:nvSpPr>
        <p:spPr>
          <a:xfrm rot="2280564">
            <a:off x="1626316" y="476244"/>
            <a:ext cx="3463689" cy="26875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DF7C61-BFB0-4A20-8AFF-D89561B259A1}"/>
              </a:ext>
            </a:extLst>
          </p:cNvPr>
          <p:cNvSpPr/>
          <p:nvPr/>
        </p:nvSpPr>
        <p:spPr>
          <a:xfrm rot="1595235">
            <a:off x="4387960" y="3802607"/>
            <a:ext cx="6088135" cy="131239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36389-C010-4942-9A22-30CF7ABA6E80}"/>
              </a:ext>
            </a:extLst>
          </p:cNvPr>
          <p:cNvSpPr txBox="1"/>
          <p:nvPr/>
        </p:nvSpPr>
        <p:spPr>
          <a:xfrm rot="1688481">
            <a:off x="6957697" y="3547777"/>
            <a:ext cx="948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5E41E-C63D-4A33-BDAB-6BFE379A409F}"/>
              </a:ext>
            </a:extLst>
          </p:cNvPr>
          <p:cNvSpPr txBox="1"/>
          <p:nvPr/>
        </p:nvSpPr>
        <p:spPr>
          <a:xfrm rot="2259909">
            <a:off x="3805101" y="598606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C2959-638B-49E1-A3D6-DA4DB6C216FF}"/>
              </a:ext>
            </a:extLst>
          </p:cNvPr>
          <p:cNvSpPr txBox="1"/>
          <p:nvPr/>
        </p:nvSpPr>
        <p:spPr>
          <a:xfrm>
            <a:off x="1495251" y="3193366"/>
            <a:ext cx="14814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Apollos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18:24-28</a:t>
            </a:r>
          </a:p>
        </p:txBody>
      </p:sp>
    </p:spTree>
    <p:extLst>
      <p:ext uri="{BB962C8B-B14F-4D97-AF65-F5344CB8AC3E}">
        <p14:creationId xmlns:p14="http://schemas.microsoft.com/office/powerpoint/2010/main" val="234500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colonnade&#10;&#10;Description automatically generated">
            <a:extLst>
              <a:ext uri="{FF2B5EF4-FFF2-40B4-BE49-F238E27FC236}">
                <a16:creationId xmlns:a16="http://schemas.microsoft.com/office/drawing/2014/main" id="{D81CFFCE-C170-1DC2-6BD5-BE1CC344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85"/>
            <a:ext cx="6096000" cy="3404616"/>
          </a:xfrm>
          <a:prstGeom prst="rect">
            <a:avLst/>
          </a:prstGeom>
        </p:spPr>
      </p:pic>
      <p:pic>
        <p:nvPicPr>
          <p:cNvPr id="8" name="Picture 7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B04671BB-00B7-C691-0757-1D9213882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9" t="9011" b="26658"/>
          <a:stretch/>
        </p:blipFill>
        <p:spPr>
          <a:xfrm>
            <a:off x="104597" y="3366731"/>
            <a:ext cx="1568996" cy="33801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38177C-36F1-2AC5-95E9-6AD39D38C7EB}"/>
              </a:ext>
            </a:extLst>
          </p:cNvPr>
          <p:cNvSpPr txBox="1"/>
          <p:nvPr/>
        </p:nvSpPr>
        <p:spPr>
          <a:xfrm>
            <a:off x="1985674" y="3622296"/>
            <a:ext cx="598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Temple of Diana with the goddess Diana  (Greek Artemis)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Temple column today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CC039D9-473B-F8BF-8D5F-9AC5D787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03" y="-24384"/>
            <a:ext cx="47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ap&#10;&#10;Description automatically generated">
            <a:extLst>
              <a:ext uri="{FF2B5EF4-FFF2-40B4-BE49-F238E27FC236}">
                <a16:creationId xmlns:a16="http://schemas.microsoft.com/office/drawing/2014/main" id="{FC2BE40E-88C4-F2AA-0E8C-E74EA7167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1"/>
          <a:stretch/>
        </p:blipFill>
        <p:spPr bwMode="auto">
          <a:xfrm>
            <a:off x="6174826" y="2380180"/>
            <a:ext cx="5958496" cy="45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D50E0E-21F9-FCDD-CB4E-FB5DE03D65CF}"/>
              </a:ext>
            </a:extLst>
          </p:cNvPr>
          <p:cNvSpPr/>
          <p:nvPr/>
        </p:nvSpPr>
        <p:spPr>
          <a:xfrm>
            <a:off x="8154135" y="3255508"/>
            <a:ext cx="914400" cy="4405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Biblical Riot at Ephesus: The Archaeological Context - Biblical Archaeology  Society">
            <a:extLst>
              <a:ext uri="{FF2B5EF4-FFF2-40B4-BE49-F238E27FC236}">
                <a16:creationId xmlns:a16="http://schemas.microsoft.com/office/drawing/2014/main" id="{39C9A01E-C21F-83DA-8E29-74B8C030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" y="156548"/>
            <a:ext cx="6120446" cy="30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7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5879" y="639547"/>
            <a:ext cx="121661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19:1-7	  12 disciples of John.  3</a:t>
            </a:r>
            <a:r>
              <a:rPr lang="en-US" sz="2400" b="1" baseline="30000" dirty="0"/>
              <a:t>rd</a:t>
            </a:r>
            <a:r>
              <a:rPr lang="en-US" sz="2400" b="1" dirty="0"/>
              <a:t> and last time for the “sign” of tongues (1 Cor 14:20-22)</a:t>
            </a:r>
            <a:endParaRPr lang="en-US" sz="2400" dirty="0"/>
          </a:p>
          <a:p>
            <a:endParaRPr lang="en-US" sz="1200" b="1" dirty="0"/>
          </a:p>
          <a:p>
            <a:pPr marL="342900" indent="-342900">
              <a:buFontTx/>
              <a:buChar char="-"/>
            </a:pPr>
            <a:r>
              <a:rPr lang="en-US" sz="2000" dirty="0"/>
              <a:t>The 12 disciples receive </a:t>
            </a:r>
            <a:r>
              <a:rPr lang="en-US" sz="2000" b="1" dirty="0"/>
              <a:t>John’s “baptism</a:t>
            </a:r>
            <a:r>
              <a:rPr lang="en-US" sz="2000" dirty="0"/>
              <a:t> </a:t>
            </a:r>
            <a:r>
              <a:rPr lang="en-US" sz="2000" b="1" dirty="0"/>
              <a:t>of repentance</a:t>
            </a:r>
            <a:r>
              <a:rPr lang="en-US" sz="2000" dirty="0"/>
              <a:t>,” but never receive the Holy  Spirit.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After the 12 </a:t>
            </a:r>
            <a:r>
              <a:rPr lang="en-US" sz="2000" b="1" dirty="0"/>
              <a:t>hear</a:t>
            </a:r>
            <a:r>
              <a:rPr lang="en-US" sz="2000" dirty="0"/>
              <a:t> they </a:t>
            </a:r>
            <a:r>
              <a:rPr lang="en-US" sz="2000" b="1" dirty="0"/>
              <a:t>(a) “believe on Christ Jesus” </a:t>
            </a:r>
            <a:r>
              <a:rPr lang="en-US" sz="2000" dirty="0"/>
              <a:t>and are </a:t>
            </a:r>
            <a:r>
              <a:rPr lang="en-US" sz="2000" b="1" dirty="0"/>
              <a:t>(b) re-”baptized  in the name of the Lord Jesus</a:t>
            </a:r>
            <a:r>
              <a:rPr lang="en-US" sz="2000" dirty="0"/>
              <a:t>.”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Paul  (c) “lays his hands” on the 12</a:t>
            </a:r>
            <a:r>
              <a:rPr lang="en-US" sz="2000" dirty="0"/>
              <a:t>, then </a:t>
            </a:r>
            <a:r>
              <a:rPr lang="en-US" sz="2000" b="1" dirty="0"/>
              <a:t>(d) </a:t>
            </a:r>
            <a:r>
              <a:rPr lang="en-US" sz="2000" dirty="0"/>
              <a:t>“</a:t>
            </a:r>
            <a:r>
              <a:rPr lang="en-US" sz="2000" b="1" dirty="0"/>
              <a:t>the Holy  Spirit came on them</a:t>
            </a:r>
            <a:r>
              <a:rPr lang="en-US" sz="2000" dirty="0"/>
              <a:t>.”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Then the 12 men </a:t>
            </a:r>
            <a:r>
              <a:rPr lang="en-US" sz="2000" b="1" dirty="0"/>
              <a:t>spoke</a:t>
            </a:r>
            <a:r>
              <a:rPr lang="en-US" sz="2000" dirty="0"/>
              <a:t> with  known-understood-foreign languages and </a:t>
            </a:r>
            <a:r>
              <a:rPr lang="en-US" sz="2000" b="1" dirty="0"/>
              <a:t>prophesy</a:t>
            </a:r>
            <a:r>
              <a:rPr lang="en-US" sz="2000" dirty="0"/>
              <a:t> the “wonderful works of God.”</a:t>
            </a:r>
          </a:p>
          <a:p>
            <a:endParaRPr lang="en-US" sz="1200" dirty="0"/>
          </a:p>
          <a:p>
            <a:r>
              <a:rPr lang="en-US" sz="2400" b="1" dirty="0"/>
              <a:t>19:8-22   Paul Proclaims the Kingdom of God and Performs Special Miracles</a:t>
            </a:r>
            <a:endParaRPr lang="en-US" sz="2400" dirty="0"/>
          </a:p>
          <a:p>
            <a:endParaRPr lang="en-US" sz="1200" b="1" dirty="0"/>
          </a:p>
          <a:p>
            <a:r>
              <a:rPr lang="en-US" sz="2000" dirty="0"/>
              <a:t>-    Proclaim the gospel then persecution (several Jews from the synagogue spoke evil of “that way”).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All in Asia heard the word of the Lord Jesus.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Handkerchiefs and aprons were used to heal the sick, and evil spirits went out of them.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Evil spirits recognize Jesus and Paul, not Jewish exorcists. “Fear fell on </a:t>
            </a:r>
            <a:r>
              <a:rPr lang="en-US" sz="2000"/>
              <a:t>them all-mightily </a:t>
            </a:r>
            <a:r>
              <a:rPr lang="en-US" sz="2000" dirty="0"/>
              <a:t>grew the word of God.”</a:t>
            </a:r>
          </a:p>
          <a:p>
            <a:endParaRPr lang="en-US" sz="1200" dirty="0"/>
          </a:p>
          <a:p>
            <a:r>
              <a:rPr lang="en-US" sz="2400" b="1" dirty="0"/>
              <a:t>19:23-41  Paul Escapes Persecution from Idol Worshippers at the Temple of Diana</a:t>
            </a:r>
          </a:p>
          <a:p>
            <a:endParaRPr lang="en-US" sz="1200" b="1" dirty="0"/>
          </a:p>
          <a:p>
            <a:pPr marL="342900" indent="-342900">
              <a:buFontTx/>
              <a:buChar char="-"/>
            </a:pPr>
            <a:r>
              <a:rPr lang="en-US" sz="2000" dirty="0"/>
              <a:t>Many believe in the Lord Jesus and depart worship of false Gods (silver statues of Diana).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Idol making craftsmen lose their source of income. 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Demetrius stirs up craftsmen and mob to unity in anger and confusion. 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   Roman political leaders at Ephesus help Paul escape persecution.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909049" y="108065"/>
            <a:ext cx="709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Acts 19 – The Apostle Paul at Ephesus for  Three Years </a:t>
            </a:r>
          </a:p>
        </p:txBody>
      </p:sp>
    </p:spTree>
    <p:extLst>
      <p:ext uri="{BB962C8B-B14F-4D97-AF65-F5344CB8AC3E}">
        <p14:creationId xmlns:p14="http://schemas.microsoft.com/office/powerpoint/2010/main" val="13446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3" y="232759"/>
            <a:ext cx="11646131" cy="638417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/>
              <a:t>Questions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Next Sunday read-ahead/study, Acts 20 </a:t>
            </a:r>
            <a:br>
              <a:rPr lang="en-US" sz="4800" b="1" dirty="0"/>
            </a:br>
            <a:r>
              <a:rPr lang="en-US" sz="4800" b="1" dirty="0"/>
              <a:t>Title: continue Paul’s 2</a:t>
            </a:r>
            <a:r>
              <a:rPr lang="en-US" sz="4800" b="1" baseline="30000" dirty="0"/>
              <a:t>nd</a:t>
            </a:r>
            <a:r>
              <a:rPr lang="en-US" sz="4800" b="1" dirty="0"/>
              <a:t> missions trip</a:t>
            </a:r>
            <a:br>
              <a:rPr lang="en-US" sz="4800" b="1" dirty="0"/>
            </a:br>
            <a:r>
              <a:rPr lang="en-US" b="1" dirty="0"/>
              <a:t>Challenge: divide into sections and title sections</a:t>
            </a:r>
            <a:br>
              <a:rPr lang="en-US" b="1" dirty="0"/>
            </a:br>
            <a:r>
              <a:rPr lang="en-US" sz="4800" b="1" dirty="0"/>
              <a:t>Teacher:  Brother Bill Heath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Acts 21 &amp; 22 – Brother Wayne</a:t>
            </a: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5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5343</TotalTime>
  <Words>602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Fellowship Church Sunday School  Jan – July 2022, Acts of the Apostles  Today – Turn to Acts 19  The Last Repeat of an Acts 2 type Pentecost  Prayer &gt; Power &gt; Proclaim &gt; Persecute  Teacher:  Bill Heath </vt:lpstr>
      <vt:lpstr>Acts   TRANSITIONS IN THE BOOK OF ACTS                      33-67 A.D.    Apostle Peter (Acts 1-12, 15) / Apostle Paul (Acts 8-9, 13-28) Jerusalem (1-10) / Antioch (11-21) / Rome (22-28)   1:3      Jesus spoke for 40 days about the kingdom of God 1:6-8  Kingdom to Israel (Genesis 12 to Malachi, Matthew to John, Rev 19-20) 1:8  Jerusalem/Judea (2, 3-7), Samaria (8-9), Uttermost (10-28) (19) 2:1  The Church began at Pentecost (Acts 2), the Church ends in (Revelation 3)    6-8   12 Jewish Apostles plus 7 Greek non-apostles (leaders, Stephen and Philip) 10 &amp; 15 from Jew to Gentile, from 1 Nation to All Nations (Galatians &amp; Hebrews)          A pattern in Acts:  Prayer &gt; Power &gt; Proclaim &gt; Persecution  </vt:lpstr>
      <vt:lpstr>PowerPoint Presentation</vt:lpstr>
      <vt:lpstr>PowerPoint Presentation</vt:lpstr>
      <vt:lpstr>PowerPoint Presentation</vt:lpstr>
      <vt:lpstr>PowerPoint Presentation</vt:lpstr>
      <vt:lpstr>Questions  Next Sunday read-ahead/study, Acts 20  Title: continue Paul’s 2nd missions trip Challenge: divide into sections and title sections Teacher:  Brother Bill Heath  Acts 21 &amp; 22 – Brother Wayne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162</cp:revision>
  <cp:lastPrinted>2022-05-22T01:58:50Z</cp:lastPrinted>
  <dcterms:created xsi:type="dcterms:W3CDTF">2021-12-26T22:17:50Z</dcterms:created>
  <dcterms:modified xsi:type="dcterms:W3CDTF">2022-05-22T10:59:01Z</dcterms:modified>
</cp:coreProperties>
</file>