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3" r:id="rId7"/>
    <p:sldId id="262" r:id="rId8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59D2C3-B8B8-41FD-884F-5E9BF248893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8D28204-5568-42DD-A352-EF91B49EC06D}">
      <dgm:prSet/>
      <dgm:spPr/>
      <dgm:t>
        <a:bodyPr/>
        <a:lstStyle/>
        <a:p>
          <a:r>
            <a:rPr lang="en-US" dirty="0"/>
            <a:t>Worship God</a:t>
          </a:r>
        </a:p>
      </dgm:t>
    </dgm:pt>
    <dgm:pt modelId="{E6E828EA-C75B-4075-890B-009CADADC0CB}" type="parTrans" cxnId="{3B846C2C-C261-400D-8CC1-99ED164F011A}">
      <dgm:prSet/>
      <dgm:spPr/>
      <dgm:t>
        <a:bodyPr/>
        <a:lstStyle/>
        <a:p>
          <a:endParaRPr lang="en-US"/>
        </a:p>
      </dgm:t>
    </dgm:pt>
    <dgm:pt modelId="{99F7EFBB-80D7-41CF-BF6C-3BBEB7371114}" type="sibTrans" cxnId="{3B846C2C-C261-400D-8CC1-99ED164F011A}">
      <dgm:prSet/>
      <dgm:spPr/>
      <dgm:t>
        <a:bodyPr/>
        <a:lstStyle/>
        <a:p>
          <a:endParaRPr lang="en-US"/>
        </a:p>
      </dgm:t>
    </dgm:pt>
    <dgm:pt modelId="{7E712702-7241-4798-ADB7-C9057CA5ACE4}">
      <dgm:prSet/>
      <dgm:spPr/>
      <dgm:t>
        <a:bodyPr/>
        <a:lstStyle/>
        <a:p>
          <a:r>
            <a:rPr lang="en-US" dirty="0"/>
            <a:t>Scripture</a:t>
          </a:r>
        </a:p>
      </dgm:t>
    </dgm:pt>
    <dgm:pt modelId="{1C8E0E89-0924-49AB-AF52-533DD375A252}" type="parTrans" cxnId="{6D96B67A-E6D1-4757-B050-49EAEB681D76}">
      <dgm:prSet/>
      <dgm:spPr/>
      <dgm:t>
        <a:bodyPr/>
        <a:lstStyle/>
        <a:p>
          <a:endParaRPr lang="en-US"/>
        </a:p>
      </dgm:t>
    </dgm:pt>
    <dgm:pt modelId="{74FA5270-D8E6-4AAD-A151-924DD3FFB962}" type="sibTrans" cxnId="{6D96B67A-E6D1-4757-B050-49EAEB681D76}">
      <dgm:prSet/>
      <dgm:spPr/>
      <dgm:t>
        <a:bodyPr/>
        <a:lstStyle/>
        <a:p>
          <a:endParaRPr lang="en-US"/>
        </a:p>
      </dgm:t>
    </dgm:pt>
    <dgm:pt modelId="{1EBA94C8-D4DC-4F6B-84F3-3429B4F35140}">
      <dgm:prSet/>
      <dgm:spPr/>
      <dgm:t>
        <a:bodyPr/>
        <a:lstStyle/>
        <a:p>
          <a:r>
            <a:rPr lang="en-US" dirty="0"/>
            <a:t>Prayer</a:t>
          </a:r>
        </a:p>
      </dgm:t>
    </dgm:pt>
    <dgm:pt modelId="{6074126E-E327-4208-9425-FBD36BB7C755}" type="parTrans" cxnId="{28673C13-2EEA-4DD2-926E-8909F1FCF577}">
      <dgm:prSet/>
      <dgm:spPr/>
      <dgm:t>
        <a:bodyPr/>
        <a:lstStyle/>
        <a:p>
          <a:endParaRPr lang="en-US"/>
        </a:p>
      </dgm:t>
    </dgm:pt>
    <dgm:pt modelId="{51A281FF-7EEF-420F-A037-55D1D5204566}" type="sibTrans" cxnId="{28673C13-2EEA-4DD2-926E-8909F1FCF577}">
      <dgm:prSet/>
      <dgm:spPr/>
      <dgm:t>
        <a:bodyPr/>
        <a:lstStyle/>
        <a:p>
          <a:endParaRPr lang="en-US"/>
        </a:p>
      </dgm:t>
    </dgm:pt>
    <dgm:pt modelId="{95CAB07A-B5BF-47BA-83FC-AEEC8453840A}">
      <dgm:prSet/>
      <dgm:spPr/>
      <dgm:t>
        <a:bodyPr/>
        <a:lstStyle/>
        <a:p>
          <a:r>
            <a:rPr lang="en-US" dirty="0"/>
            <a:t>Fellowship</a:t>
          </a:r>
        </a:p>
      </dgm:t>
    </dgm:pt>
    <dgm:pt modelId="{EB3F0E5D-9832-4770-BD09-7FC313D9297E}" type="parTrans" cxnId="{D7ED8D2B-2107-48DD-B62A-7FB7B9B5FFD6}">
      <dgm:prSet/>
      <dgm:spPr/>
      <dgm:t>
        <a:bodyPr/>
        <a:lstStyle/>
        <a:p>
          <a:endParaRPr lang="en-US"/>
        </a:p>
      </dgm:t>
    </dgm:pt>
    <dgm:pt modelId="{D9F8DB7E-4E62-4867-93A7-D6089999AE54}" type="sibTrans" cxnId="{D7ED8D2B-2107-48DD-B62A-7FB7B9B5FFD6}">
      <dgm:prSet/>
      <dgm:spPr/>
      <dgm:t>
        <a:bodyPr/>
        <a:lstStyle/>
        <a:p>
          <a:endParaRPr lang="en-US"/>
        </a:p>
      </dgm:t>
    </dgm:pt>
    <dgm:pt modelId="{81E6B4AA-B8FC-4DF8-A972-7590265FD477}">
      <dgm:prSet/>
      <dgm:spPr/>
      <dgm:t>
        <a:bodyPr/>
        <a:lstStyle/>
        <a:p>
          <a:r>
            <a:rPr lang="en-US" dirty="0"/>
            <a:t>Witnessing</a:t>
          </a:r>
        </a:p>
      </dgm:t>
    </dgm:pt>
    <dgm:pt modelId="{DF1E6CE8-ABB7-445B-A4DC-398C8EB85673}" type="parTrans" cxnId="{1D74F3D3-D433-408A-A1C4-485261B0CEEC}">
      <dgm:prSet/>
      <dgm:spPr/>
      <dgm:t>
        <a:bodyPr/>
        <a:lstStyle/>
        <a:p>
          <a:endParaRPr lang="en-US"/>
        </a:p>
      </dgm:t>
    </dgm:pt>
    <dgm:pt modelId="{328A738C-02C7-4BF8-A50E-E9952248730C}" type="sibTrans" cxnId="{1D74F3D3-D433-408A-A1C4-485261B0CEEC}">
      <dgm:prSet/>
      <dgm:spPr/>
      <dgm:t>
        <a:bodyPr/>
        <a:lstStyle/>
        <a:p>
          <a:endParaRPr lang="en-US"/>
        </a:p>
      </dgm:t>
    </dgm:pt>
    <dgm:pt modelId="{222F412E-46DF-437B-8288-CA9A8FEDA858}">
      <dgm:prSet/>
      <dgm:spPr/>
      <dgm:t>
        <a:bodyPr/>
        <a:lstStyle/>
        <a:p>
          <a:r>
            <a:rPr lang="en-US" dirty="0"/>
            <a:t>Holy Spirit</a:t>
          </a:r>
        </a:p>
      </dgm:t>
    </dgm:pt>
    <dgm:pt modelId="{E9F5A032-DD82-4415-B7ED-12D84C1FF68B}" type="parTrans" cxnId="{0E3E210F-E95A-4815-B900-D73A406B10AB}">
      <dgm:prSet/>
      <dgm:spPr/>
      <dgm:t>
        <a:bodyPr/>
        <a:lstStyle/>
        <a:p>
          <a:endParaRPr lang="en-US"/>
        </a:p>
      </dgm:t>
    </dgm:pt>
    <dgm:pt modelId="{9BAE641F-0934-435B-884D-1974ED6B931D}" type="sibTrans" cxnId="{0E3E210F-E95A-4815-B900-D73A406B10AB}">
      <dgm:prSet/>
      <dgm:spPr/>
      <dgm:t>
        <a:bodyPr/>
        <a:lstStyle/>
        <a:p>
          <a:endParaRPr lang="en-US"/>
        </a:p>
      </dgm:t>
    </dgm:pt>
    <dgm:pt modelId="{BF893A8C-D6CB-42B7-9959-96856F642FE2}">
      <dgm:prSet/>
      <dgm:spPr/>
      <dgm:t>
        <a:bodyPr/>
        <a:lstStyle/>
        <a:p>
          <a:r>
            <a:rPr lang="en-US" dirty="0"/>
            <a:t>Salvation</a:t>
          </a:r>
        </a:p>
      </dgm:t>
    </dgm:pt>
    <dgm:pt modelId="{D09D5B17-282A-40C9-B71E-1A02E299A2BD}" type="parTrans" cxnId="{94EB0D5D-8615-43DB-9D1D-EE0BFCD13BBF}">
      <dgm:prSet/>
      <dgm:spPr/>
      <dgm:t>
        <a:bodyPr/>
        <a:lstStyle/>
        <a:p>
          <a:endParaRPr lang="en-US"/>
        </a:p>
      </dgm:t>
    </dgm:pt>
    <dgm:pt modelId="{A0D531FB-302E-48C6-997E-1D215B045AB9}" type="sibTrans" cxnId="{94EB0D5D-8615-43DB-9D1D-EE0BFCD13BBF}">
      <dgm:prSet/>
      <dgm:spPr/>
      <dgm:t>
        <a:bodyPr/>
        <a:lstStyle/>
        <a:p>
          <a:endParaRPr lang="en-US"/>
        </a:p>
      </dgm:t>
    </dgm:pt>
    <dgm:pt modelId="{B92460E2-9D1D-4D8E-8037-3123CD268F2F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Time Management</a:t>
          </a:r>
        </a:p>
      </dgm:t>
    </dgm:pt>
    <dgm:pt modelId="{FC05BC1F-A0D2-4B17-A4EA-A6DBDB90D9A1}" type="parTrans" cxnId="{CB19E708-ABC0-47A6-8DD0-7BFE6A59B202}">
      <dgm:prSet/>
      <dgm:spPr/>
      <dgm:t>
        <a:bodyPr/>
        <a:lstStyle/>
        <a:p>
          <a:endParaRPr lang="en-US"/>
        </a:p>
      </dgm:t>
    </dgm:pt>
    <dgm:pt modelId="{84441579-1D05-4C93-A29C-70E2A2C361B8}" type="sibTrans" cxnId="{CB19E708-ABC0-47A6-8DD0-7BFE6A59B202}">
      <dgm:prSet/>
      <dgm:spPr/>
      <dgm:t>
        <a:bodyPr/>
        <a:lstStyle/>
        <a:p>
          <a:endParaRPr lang="en-US"/>
        </a:p>
      </dgm:t>
    </dgm:pt>
    <dgm:pt modelId="{BB587EB2-157F-4962-8386-866EDE3C20C1}">
      <dgm:prSet/>
      <dgm:spPr/>
      <dgm:t>
        <a:bodyPr/>
        <a:lstStyle/>
        <a:p>
          <a:r>
            <a:rPr lang="en-US" dirty="0"/>
            <a:t>Persecution</a:t>
          </a:r>
        </a:p>
      </dgm:t>
    </dgm:pt>
    <dgm:pt modelId="{8DAE72CA-20F9-4DE4-85A2-60B3D95D862C}" type="parTrans" cxnId="{29B787D4-A57D-4F0A-B0CD-F7DBF5D3D83E}">
      <dgm:prSet/>
      <dgm:spPr/>
      <dgm:t>
        <a:bodyPr/>
        <a:lstStyle/>
        <a:p>
          <a:endParaRPr lang="en-US"/>
        </a:p>
      </dgm:t>
    </dgm:pt>
    <dgm:pt modelId="{FD996E4C-D312-4E49-9092-B8BE3696977C}" type="sibTrans" cxnId="{29B787D4-A57D-4F0A-B0CD-F7DBF5D3D83E}">
      <dgm:prSet/>
      <dgm:spPr/>
      <dgm:t>
        <a:bodyPr/>
        <a:lstStyle/>
        <a:p>
          <a:endParaRPr lang="en-US"/>
        </a:p>
      </dgm:t>
    </dgm:pt>
    <dgm:pt modelId="{AB0C5B60-95D4-4B08-AE09-4B09F4FFAABA}">
      <dgm:prSet/>
      <dgm:spPr/>
      <dgm:t>
        <a:bodyPr/>
        <a:lstStyle/>
        <a:p>
          <a:r>
            <a:rPr lang="en-US" dirty="0"/>
            <a:t>Good works</a:t>
          </a:r>
        </a:p>
      </dgm:t>
    </dgm:pt>
    <dgm:pt modelId="{40DECDEF-27F7-442D-80CE-5C1DF82533E8}" type="parTrans" cxnId="{16251F7C-9822-4458-91FD-9E8FF13E23D3}">
      <dgm:prSet/>
      <dgm:spPr/>
      <dgm:t>
        <a:bodyPr/>
        <a:lstStyle/>
        <a:p>
          <a:endParaRPr lang="en-US"/>
        </a:p>
      </dgm:t>
    </dgm:pt>
    <dgm:pt modelId="{65FE4FBB-F538-4203-BA1B-F4B4E75041BA}" type="sibTrans" cxnId="{16251F7C-9822-4458-91FD-9E8FF13E23D3}">
      <dgm:prSet/>
      <dgm:spPr/>
      <dgm:t>
        <a:bodyPr/>
        <a:lstStyle/>
        <a:p>
          <a:endParaRPr lang="en-US"/>
        </a:p>
      </dgm:t>
    </dgm:pt>
    <dgm:pt modelId="{5937D21F-B3C5-40A5-8F8C-464B4EAD3D89}">
      <dgm:prSet/>
      <dgm:spPr/>
      <dgm:t>
        <a:bodyPr/>
        <a:lstStyle/>
        <a:p>
          <a:r>
            <a:rPr lang="en-US" dirty="0"/>
            <a:t>Kingdom of God / Kingdom to Israel</a:t>
          </a:r>
        </a:p>
      </dgm:t>
    </dgm:pt>
    <dgm:pt modelId="{B83E4C73-FD79-4757-8F65-2D5F84AE3B18}" type="parTrans" cxnId="{7F8320D9-9E83-463B-ADB8-15084F42C6B9}">
      <dgm:prSet/>
      <dgm:spPr/>
      <dgm:t>
        <a:bodyPr/>
        <a:lstStyle/>
        <a:p>
          <a:endParaRPr lang="en-US"/>
        </a:p>
      </dgm:t>
    </dgm:pt>
    <dgm:pt modelId="{E384317B-1355-4F59-A1AD-32BA07B42A39}" type="sibTrans" cxnId="{7F8320D9-9E83-463B-ADB8-15084F42C6B9}">
      <dgm:prSet/>
      <dgm:spPr/>
      <dgm:t>
        <a:bodyPr/>
        <a:lstStyle/>
        <a:p>
          <a:endParaRPr lang="en-US"/>
        </a:p>
      </dgm:t>
    </dgm:pt>
    <dgm:pt modelId="{A6933CEF-002E-4B5B-8A72-EC53E36C16B3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Priorities</a:t>
          </a:r>
        </a:p>
      </dgm:t>
    </dgm:pt>
    <dgm:pt modelId="{597A035F-A50D-4A71-AC14-1673EF4A9BDA}" type="parTrans" cxnId="{A8E45256-E4CA-47E8-8FF8-5F2592DD65AE}">
      <dgm:prSet/>
      <dgm:spPr/>
      <dgm:t>
        <a:bodyPr/>
        <a:lstStyle/>
        <a:p>
          <a:endParaRPr lang="en-US"/>
        </a:p>
      </dgm:t>
    </dgm:pt>
    <dgm:pt modelId="{4F253746-5DA3-4888-906B-D10D6441E1C7}" type="sibTrans" cxnId="{A8E45256-E4CA-47E8-8FF8-5F2592DD65AE}">
      <dgm:prSet/>
      <dgm:spPr/>
      <dgm:t>
        <a:bodyPr/>
        <a:lstStyle/>
        <a:p>
          <a:endParaRPr lang="en-US"/>
        </a:p>
      </dgm:t>
    </dgm:pt>
    <dgm:pt modelId="{160F5195-C41B-49AB-B821-DBE91D501314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Church Attendance</a:t>
          </a:r>
        </a:p>
      </dgm:t>
    </dgm:pt>
    <dgm:pt modelId="{35BDC56D-3A76-45E0-90D8-C224FC43542F}" type="parTrans" cxnId="{FCDFCC4A-9ABB-4B8A-BA17-0C350A5266A5}">
      <dgm:prSet/>
      <dgm:spPr/>
      <dgm:t>
        <a:bodyPr/>
        <a:lstStyle/>
        <a:p>
          <a:endParaRPr lang="en-US"/>
        </a:p>
      </dgm:t>
    </dgm:pt>
    <dgm:pt modelId="{B4639D9C-DD82-4B24-B3A7-28F9A8582ACC}" type="sibTrans" cxnId="{FCDFCC4A-9ABB-4B8A-BA17-0C350A5266A5}">
      <dgm:prSet/>
      <dgm:spPr/>
      <dgm:t>
        <a:bodyPr/>
        <a:lstStyle/>
        <a:p>
          <a:endParaRPr lang="en-US"/>
        </a:p>
      </dgm:t>
    </dgm:pt>
    <dgm:pt modelId="{5FE8334B-D68C-4DFE-9118-38FD153A7DEE}">
      <dgm:prSet/>
      <dgm:spPr/>
      <dgm:t>
        <a:bodyPr/>
        <a:lstStyle/>
        <a:p>
          <a:r>
            <a:rPr lang="en-US" dirty="0"/>
            <a:t>Wonderful Works of God</a:t>
          </a:r>
        </a:p>
      </dgm:t>
    </dgm:pt>
    <dgm:pt modelId="{449DED9C-6E40-4A59-AEF2-43E1EC5393C1}" type="parTrans" cxnId="{05271E1B-BC58-4B75-85E4-927EAFCEC0D3}">
      <dgm:prSet/>
      <dgm:spPr/>
      <dgm:t>
        <a:bodyPr/>
        <a:lstStyle/>
        <a:p>
          <a:endParaRPr lang="en-US"/>
        </a:p>
      </dgm:t>
    </dgm:pt>
    <dgm:pt modelId="{227F784A-71F8-40FD-B7C2-100E075D8E60}" type="sibTrans" cxnId="{05271E1B-BC58-4B75-85E4-927EAFCEC0D3}">
      <dgm:prSet/>
      <dgm:spPr/>
      <dgm:t>
        <a:bodyPr/>
        <a:lstStyle/>
        <a:p>
          <a:endParaRPr lang="en-US"/>
        </a:p>
      </dgm:t>
    </dgm:pt>
    <dgm:pt modelId="{B863EA07-2ADD-42CE-837E-0885AD011EB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Church Government</a:t>
          </a:r>
        </a:p>
      </dgm:t>
    </dgm:pt>
    <dgm:pt modelId="{8359D13D-DFDD-4AF8-B5C0-A7B735915A6B}" type="parTrans" cxnId="{C0A337ED-1884-465A-8122-D18EB8E8D581}">
      <dgm:prSet/>
      <dgm:spPr/>
      <dgm:t>
        <a:bodyPr/>
        <a:lstStyle/>
        <a:p>
          <a:endParaRPr lang="en-US"/>
        </a:p>
      </dgm:t>
    </dgm:pt>
    <dgm:pt modelId="{DD7553DA-7035-488F-B2B1-E75FC62A4DAD}" type="sibTrans" cxnId="{C0A337ED-1884-465A-8122-D18EB8E8D581}">
      <dgm:prSet/>
      <dgm:spPr/>
      <dgm:t>
        <a:bodyPr/>
        <a:lstStyle/>
        <a:p>
          <a:endParaRPr lang="en-US"/>
        </a:p>
      </dgm:t>
    </dgm:pt>
    <dgm:pt modelId="{17677ACD-15FB-4AA1-9543-5E1B1663D2F9}" type="pres">
      <dgm:prSet presAssocID="{7459D2C3-B8B8-41FD-884F-5E9BF2488938}" presName="diagram" presStyleCnt="0">
        <dgm:presLayoutVars>
          <dgm:dir/>
          <dgm:resizeHandles val="exact"/>
        </dgm:presLayoutVars>
      </dgm:prSet>
      <dgm:spPr/>
    </dgm:pt>
    <dgm:pt modelId="{6579BF0D-5D21-4756-8E98-3BCFCBB9DEF5}" type="pres">
      <dgm:prSet presAssocID="{98D28204-5568-42DD-A352-EF91B49EC06D}" presName="node" presStyleLbl="node1" presStyleIdx="0" presStyleCnt="15">
        <dgm:presLayoutVars>
          <dgm:bulletEnabled val="1"/>
        </dgm:presLayoutVars>
      </dgm:prSet>
      <dgm:spPr/>
    </dgm:pt>
    <dgm:pt modelId="{FACC1932-C769-4F96-804B-87FC03551D5A}" type="pres">
      <dgm:prSet presAssocID="{99F7EFBB-80D7-41CF-BF6C-3BBEB7371114}" presName="sibTrans" presStyleCnt="0"/>
      <dgm:spPr/>
    </dgm:pt>
    <dgm:pt modelId="{7524EFB2-3D50-4CD7-8B36-63505F275A72}" type="pres">
      <dgm:prSet presAssocID="{7E712702-7241-4798-ADB7-C9057CA5ACE4}" presName="node" presStyleLbl="node1" presStyleIdx="1" presStyleCnt="15">
        <dgm:presLayoutVars>
          <dgm:bulletEnabled val="1"/>
        </dgm:presLayoutVars>
      </dgm:prSet>
      <dgm:spPr/>
    </dgm:pt>
    <dgm:pt modelId="{1233BDFE-3A55-4FA6-BA94-DA788949AF2A}" type="pres">
      <dgm:prSet presAssocID="{74FA5270-D8E6-4AAD-A151-924DD3FFB962}" presName="sibTrans" presStyleCnt="0"/>
      <dgm:spPr/>
    </dgm:pt>
    <dgm:pt modelId="{76CBDEDB-1697-4CD6-BD96-6B04409A5B31}" type="pres">
      <dgm:prSet presAssocID="{1EBA94C8-D4DC-4F6B-84F3-3429B4F35140}" presName="node" presStyleLbl="node1" presStyleIdx="2" presStyleCnt="15">
        <dgm:presLayoutVars>
          <dgm:bulletEnabled val="1"/>
        </dgm:presLayoutVars>
      </dgm:prSet>
      <dgm:spPr/>
    </dgm:pt>
    <dgm:pt modelId="{A57FF9A7-D714-4373-998D-145D21DCAE7C}" type="pres">
      <dgm:prSet presAssocID="{51A281FF-7EEF-420F-A037-55D1D5204566}" presName="sibTrans" presStyleCnt="0"/>
      <dgm:spPr/>
    </dgm:pt>
    <dgm:pt modelId="{9C6ACEA7-F2E8-4E5C-A494-BE5902512A17}" type="pres">
      <dgm:prSet presAssocID="{95CAB07A-B5BF-47BA-83FC-AEEC8453840A}" presName="node" presStyleLbl="node1" presStyleIdx="3" presStyleCnt="15">
        <dgm:presLayoutVars>
          <dgm:bulletEnabled val="1"/>
        </dgm:presLayoutVars>
      </dgm:prSet>
      <dgm:spPr/>
    </dgm:pt>
    <dgm:pt modelId="{7410D298-BB96-4E37-AE07-E43905E2472D}" type="pres">
      <dgm:prSet presAssocID="{D9F8DB7E-4E62-4867-93A7-D6089999AE54}" presName="sibTrans" presStyleCnt="0"/>
      <dgm:spPr/>
    </dgm:pt>
    <dgm:pt modelId="{8FD5086E-B9CB-4CE2-9D4A-57AA9A44090D}" type="pres">
      <dgm:prSet presAssocID="{81E6B4AA-B8FC-4DF8-A972-7590265FD477}" presName="node" presStyleLbl="node1" presStyleIdx="4" presStyleCnt="15">
        <dgm:presLayoutVars>
          <dgm:bulletEnabled val="1"/>
        </dgm:presLayoutVars>
      </dgm:prSet>
      <dgm:spPr/>
    </dgm:pt>
    <dgm:pt modelId="{BFD55CB1-099D-40E2-988D-28F7269BB980}" type="pres">
      <dgm:prSet presAssocID="{328A738C-02C7-4BF8-A50E-E9952248730C}" presName="sibTrans" presStyleCnt="0"/>
      <dgm:spPr/>
    </dgm:pt>
    <dgm:pt modelId="{E4A154AE-A144-429E-9A6D-2602D0DF1BF2}" type="pres">
      <dgm:prSet presAssocID="{222F412E-46DF-437B-8288-CA9A8FEDA858}" presName="node" presStyleLbl="node1" presStyleIdx="5" presStyleCnt="15">
        <dgm:presLayoutVars>
          <dgm:bulletEnabled val="1"/>
        </dgm:presLayoutVars>
      </dgm:prSet>
      <dgm:spPr/>
    </dgm:pt>
    <dgm:pt modelId="{11B6DDD7-732E-4780-BA80-8CDBE09BA8BC}" type="pres">
      <dgm:prSet presAssocID="{9BAE641F-0934-435B-884D-1974ED6B931D}" presName="sibTrans" presStyleCnt="0"/>
      <dgm:spPr/>
    </dgm:pt>
    <dgm:pt modelId="{559617FA-0AAE-4E2E-93A4-9EC51641E991}" type="pres">
      <dgm:prSet presAssocID="{BF893A8C-D6CB-42B7-9959-96856F642FE2}" presName="node" presStyleLbl="node1" presStyleIdx="6" presStyleCnt="15">
        <dgm:presLayoutVars>
          <dgm:bulletEnabled val="1"/>
        </dgm:presLayoutVars>
      </dgm:prSet>
      <dgm:spPr/>
    </dgm:pt>
    <dgm:pt modelId="{A1B12B21-A95B-4D95-8E9D-1D6ED8E9F7B3}" type="pres">
      <dgm:prSet presAssocID="{A0D531FB-302E-48C6-997E-1D215B045AB9}" presName="sibTrans" presStyleCnt="0"/>
      <dgm:spPr/>
    </dgm:pt>
    <dgm:pt modelId="{8A64D2D7-B6C4-495D-A7FA-E6DDBB75CCFE}" type="pres">
      <dgm:prSet presAssocID="{B92460E2-9D1D-4D8E-8037-3123CD268F2F}" presName="node" presStyleLbl="node1" presStyleIdx="7" presStyleCnt="15">
        <dgm:presLayoutVars>
          <dgm:bulletEnabled val="1"/>
        </dgm:presLayoutVars>
      </dgm:prSet>
      <dgm:spPr/>
    </dgm:pt>
    <dgm:pt modelId="{5972ED71-A5C2-4543-9A4F-49F6B81D0CB4}" type="pres">
      <dgm:prSet presAssocID="{84441579-1D05-4C93-A29C-70E2A2C361B8}" presName="sibTrans" presStyleCnt="0"/>
      <dgm:spPr/>
    </dgm:pt>
    <dgm:pt modelId="{48FED33C-2874-4A72-A5B7-728764BDB427}" type="pres">
      <dgm:prSet presAssocID="{160F5195-C41B-49AB-B821-DBE91D501314}" presName="node" presStyleLbl="node1" presStyleIdx="8" presStyleCnt="15">
        <dgm:presLayoutVars>
          <dgm:bulletEnabled val="1"/>
        </dgm:presLayoutVars>
      </dgm:prSet>
      <dgm:spPr/>
    </dgm:pt>
    <dgm:pt modelId="{9CA63D17-3395-4A11-8572-731985176CAE}" type="pres">
      <dgm:prSet presAssocID="{B4639D9C-DD82-4B24-B3A7-28F9A8582ACC}" presName="sibTrans" presStyleCnt="0"/>
      <dgm:spPr/>
    </dgm:pt>
    <dgm:pt modelId="{24CF800B-E5A4-4ADF-B0D7-46237463B25F}" type="pres">
      <dgm:prSet presAssocID="{5FE8334B-D68C-4DFE-9118-38FD153A7DEE}" presName="node" presStyleLbl="node1" presStyleIdx="9" presStyleCnt="15">
        <dgm:presLayoutVars>
          <dgm:bulletEnabled val="1"/>
        </dgm:presLayoutVars>
      </dgm:prSet>
      <dgm:spPr/>
    </dgm:pt>
    <dgm:pt modelId="{06F17562-F112-415D-BB97-7CC861812D46}" type="pres">
      <dgm:prSet presAssocID="{227F784A-71F8-40FD-B7C2-100E075D8E60}" presName="sibTrans" presStyleCnt="0"/>
      <dgm:spPr/>
    </dgm:pt>
    <dgm:pt modelId="{AB18070D-23EC-4040-833C-B70A8B0D2A64}" type="pres">
      <dgm:prSet presAssocID="{BB587EB2-157F-4962-8386-866EDE3C20C1}" presName="node" presStyleLbl="node1" presStyleIdx="10" presStyleCnt="15">
        <dgm:presLayoutVars>
          <dgm:bulletEnabled val="1"/>
        </dgm:presLayoutVars>
      </dgm:prSet>
      <dgm:spPr/>
    </dgm:pt>
    <dgm:pt modelId="{B87631E9-5ADE-437E-AF5A-7C1B447608CE}" type="pres">
      <dgm:prSet presAssocID="{FD996E4C-D312-4E49-9092-B8BE3696977C}" presName="sibTrans" presStyleCnt="0"/>
      <dgm:spPr/>
    </dgm:pt>
    <dgm:pt modelId="{9C4522E1-9E2F-4E34-B253-E72BAF489FD1}" type="pres">
      <dgm:prSet presAssocID="{AB0C5B60-95D4-4B08-AE09-4B09F4FFAABA}" presName="node" presStyleLbl="node1" presStyleIdx="11" presStyleCnt="15">
        <dgm:presLayoutVars>
          <dgm:bulletEnabled val="1"/>
        </dgm:presLayoutVars>
      </dgm:prSet>
      <dgm:spPr/>
    </dgm:pt>
    <dgm:pt modelId="{9B2D8B3F-7B15-4028-8142-43E7A1F3A585}" type="pres">
      <dgm:prSet presAssocID="{65FE4FBB-F538-4203-BA1B-F4B4E75041BA}" presName="sibTrans" presStyleCnt="0"/>
      <dgm:spPr/>
    </dgm:pt>
    <dgm:pt modelId="{5F7C31E1-F20C-4649-8EB6-631801E9535B}" type="pres">
      <dgm:prSet presAssocID="{A6933CEF-002E-4B5B-8A72-EC53E36C16B3}" presName="node" presStyleLbl="node1" presStyleIdx="12" presStyleCnt="15">
        <dgm:presLayoutVars>
          <dgm:bulletEnabled val="1"/>
        </dgm:presLayoutVars>
      </dgm:prSet>
      <dgm:spPr/>
    </dgm:pt>
    <dgm:pt modelId="{27179209-64FC-432E-9301-658CF99D10CF}" type="pres">
      <dgm:prSet presAssocID="{4F253746-5DA3-4888-906B-D10D6441E1C7}" presName="sibTrans" presStyleCnt="0"/>
      <dgm:spPr/>
    </dgm:pt>
    <dgm:pt modelId="{5FFCCC27-4003-4839-944B-D7A2A72B42D4}" type="pres">
      <dgm:prSet presAssocID="{B863EA07-2ADD-42CE-837E-0885AD011EB6}" presName="node" presStyleLbl="node1" presStyleIdx="13" presStyleCnt="15">
        <dgm:presLayoutVars>
          <dgm:bulletEnabled val="1"/>
        </dgm:presLayoutVars>
      </dgm:prSet>
      <dgm:spPr/>
    </dgm:pt>
    <dgm:pt modelId="{6462340C-101D-4E14-BE41-77C80CC6B594}" type="pres">
      <dgm:prSet presAssocID="{DD7553DA-7035-488F-B2B1-E75FC62A4DAD}" presName="sibTrans" presStyleCnt="0"/>
      <dgm:spPr/>
    </dgm:pt>
    <dgm:pt modelId="{859AB9AB-CED2-424B-BCF9-BC228459EFFB}" type="pres">
      <dgm:prSet presAssocID="{5937D21F-B3C5-40A5-8F8C-464B4EAD3D89}" presName="node" presStyleLbl="node1" presStyleIdx="14" presStyleCnt="15">
        <dgm:presLayoutVars>
          <dgm:bulletEnabled val="1"/>
        </dgm:presLayoutVars>
      </dgm:prSet>
      <dgm:spPr/>
    </dgm:pt>
  </dgm:ptLst>
  <dgm:cxnLst>
    <dgm:cxn modelId="{CB19E708-ABC0-47A6-8DD0-7BFE6A59B202}" srcId="{7459D2C3-B8B8-41FD-884F-5E9BF2488938}" destId="{B92460E2-9D1D-4D8E-8037-3123CD268F2F}" srcOrd="7" destOrd="0" parTransId="{FC05BC1F-A0D2-4B17-A4EA-A6DBDB90D9A1}" sibTransId="{84441579-1D05-4C93-A29C-70E2A2C361B8}"/>
    <dgm:cxn modelId="{0E3E210F-E95A-4815-B900-D73A406B10AB}" srcId="{7459D2C3-B8B8-41FD-884F-5E9BF2488938}" destId="{222F412E-46DF-437B-8288-CA9A8FEDA858}" srcOrd="5" destOrd="0" parTransId="{E9F5A032-DD82-4415-B7ED-12D84C1FF68B}" sibTransId="{9BAE641F-0934-435B-884D-1974ED6B931D}"/>
    <dgm:cxn modelId="{28673C13-2EEA-4DD2-926E-8909F1FCF577}" srcId="{7459D2C3-B8B8-41FD-884F-5E9BF2488938}" destId="{1EBA94C8-D4DC-4F6B-84F3-3429B4F35140}" srcOrd="2" destOrd="0" parTransId="{6074126E-E327-4208-9425-FBD36BB7C755}" sibTransId="{51A281FF-7EEF-420F-A037-55D1D5204566}"/>
    <dgm:cxn modelId="{05271E1B-BC58-4B75-85E4-927EAFCEC0D3}" srcId="{7459D2C3-B8B8-41FD-884F-5E9BF2488938}" destId="{5FE8334B-D68C-4DFE-9118-38FD153A7DEE}" srcOrd="9" destOrd="0" parTransId="{449DED9C-6E40-4A59-AEF2-43E1EC5393C1}" sibTransId="{227F784A-71F8-40FD-B7C2-100E075D8E60}"/>
    <dgm:cxn modelId="{9A62311E-7142-4298-B052-380FD2226032}" type="presOf" srcId="{B92460E2-9D1D-4D8E-8037-3123CD268F2F}" destId="{8A64D2D7-B6C4-495D-A7FA-E6DDBB75CCFE}" srcOrd="0" destOrd="0" presId="urn:microsoft.com/office/officeart/2005/8/layout/default"/>
    <dgm:cxn modelId="{BAEB851F-D62A-46A8-BCDE-A55E603B4C82}" type="presOf" srcId="{95CAB07A-B5BF-47BA-83FC-AEEC8453840A}" destId="{9C6ACEA7-F2E8-4E5C-A494-BE5902512A17}" srcOrd="0" destOrd="0" presId="urn:microsoft.com/office/officeart/2005/8/layout/default"/>
    <dgm:cxn modelId="{D7ED8D2B-2107-48DD-B62A-7FB7B9B5FFD6}" srcId="{7459D2C3-B8B8-41FD-884F-5E9BF2488938}" destId="{95CAB07A-B5BF-47BA-83FC-AEEC8453840A}" srcOrd="3" destOrd="0" parTransId="{EB3F0E5D-9832-4770-BD09-7FC313D9297E}" sibTransId="{D9F8DB7E-4E62-4867-93A7-D6089999AE54}"/>
    <dgm:cxn modelId="{3B846C2C-C261-400D-8CC1-99ED164F011A}" srcId="{7459D2C3-B8B8-41FD-884F-5E9BF2488938}" destId="{98D28204-5568-42DD-A352-EF91B49EC06D}" srcOrd="0" destOrd="0" parTransId="{E6E828EA-C75B-4075-890B-009CADADC0CB}" sibTransId="{99F7EFBB-80D7-41CF-BF6C-3BBEB7371114}"/>
    <dgm:cxn modelId="{94EB0D5D-8615-43DB-9D1D-EE0BFCD13BBF}" srcId="{7459D2C3-B8B8-41FD-884F-5E9BF2488938}" destId="{BF893A8C-D6CB-42B7-9959-96856F642FE2}" srcOrd="6" destOrd="0" parTransId="{D09D5B17-282A-40C9-B71E-1A02E299A2BD}" sibTransId="{A0D531FB-302E-48C6-997E-1D215B045AB9}"/>
    <dgm:cxn modelId="{0EC11B44-772D-4602-A25A-350A4C2433E7}" type="presOf" srcId="{BF893A8C-D6CB-42B7-9959-96856F642FE2}" destId="{559617FA-0AAE-4E2E-93A4-9EC51641E991}" srcOrd="0" destOrd="0" presId="urn:microsoft.com/office/officeart/2005/8/layout/default"/>
    <dgm:cxn modelId="{62F2ED45-0751-43AB-B05B-72F12EFF8D48}" type="presOf" srcId="{A6933CEF-002E-4B5B-8A72-EC53E36C16B3}" destId="{5F7C31E1-F20C-4649-8EB6-631801E9535B}" srcOrd="0" destOrd="0" presId="urn:microsoft.com/office/officeart/2005/8/layout/default"/>
    <dgm:cxn modelId="{FCDFCC4A-9ABB-4B8A-BA17-0C350A5266A5}" srcId="{7459D2C3-B8B8-41FD-884F-5E9BF2488938}" destId="{160F5195-C41B-49AB-B821-DBE91D501314}" srcOrd="8" destOrd="0" parTransId="{35BDC56D-3A76-45E0-90D8-C224FC43542F}" sibTransId="{B4639D9C-DD82-4B24-B3A7-28F9A8582ACC}"/>
    <dgm:cxn modelId="{A974784D-303D-451B-9391-C1C33140E376}" type="presOf" srcId="{160F5195-C41B-49AB-B821-DBE91D501314}" destId="{48FED33C-2874-4A72-A5B7-728764BDB427}" srcOrd="0" destOrd="0" presId="urn:microsoft.com/office/officeart/2005/8/layout/default"/>
    <dgm:cxn modelId="{A8E45256-E4CA-47E8-8FF8-5F2592DD65AE}" srcId="{7459D2C3-B8B8-41FD-884F-5E9BF2488938}" destId="{A6933CEF-002E-4B5B-8A72-EC53E36C16B3}" srcOrd="12" destOrd="0" parTransId="{597A035F-A50D-4A71-AC14-1673EF4A9BDA}" sibTransId="{4F253746-5DA3-4888-906B-D10D6441E1C7}"/>
    <dgm:cxn modelId="{B966EA77-52FC-4561-9642-06E3C6071C3A}" type="presOf" srcId="{AB0C5B60-95D4-4B08-AE09-4B09F4FFAABA}" destId="{9C4522E1-9E2F-4E34-B253-E72BAF489FD1}" srcOrd="0" destOrd="0" presId="urn:microsoft.com/office/officeart/2005/8/layout/default"/>
    <dgm:cxn modelId="{6D96B67A-E6D1-4757-B050-49EAEB681D76}" srcId="{7459D2C3-B8B8-41FD-884F-5E9BF2488938}" destId="{7E712702-7241-4798-ADB7-C9057CA5ACE4}" srcOrd="1" destOrd="0" parTransId="{1C8E0E89-0924-49AB-AF52-533DD375A252}" sibTransId="{74FA5270-D8E6-4AAD-A151-924DD3FFB962}"/>
    <dgm:cxn modelId="{16251F7C-9822-4458-91FD-9E8FF13E23D3}" srcId="{7459D2C3-B8B8-41FD-884F-5E9BF2488938}" destId="{AB0C5B60-95D4-4B08-AE09-4B09F4FFAABA}" srcOrd="11" destOrd="0" parTransId="{40DECDEF-27F7-442D-80CE-5C1DF82533E8}" sibTransId="{65FE4FBB-F538-4203-BA1B-F4B4E75041BA}"/>
    <dgm:cxn modelId="{31D77C82-6142-4CDA-A9DD-93C494A807E6}" type="presOf" srcId="{1EBA94C8-D4DC-4F6B-84F3-3429B4F35140}" destId="{76CBDEDB-1697-4CD6-BD96-6B04409A5B31}" srcOrd="0" destOrd="0" presId="urn:microsoft.com/office/officeart/2005/8/layout/default"/>
    <dgm:cxn modelId="{40DF7B88-036E-4AC3-A27F-355B4ACD6F07}" type="presOf" srcId="{B863EA07-2ADD-42CE-837E-0885AD011EB6}" destId="{5FFCCC27-4003-4839-944B-D7A2A72B42D4}" srcOrd="0" destOrd="0" presId="urn:microsoft.com/office/officeart/2005/8/layout/default"/>
    <dgm:cxn modelId="{FD37D088-0196-42FA-BE9B-8BE201167436}" type="presOf" srcId="{222F412E-46DF-437B-8288-CA9A8FEDA858}" destId="{E4A154AE-A144-429E-9A6D-2602D0DF1BF2}" srcOrd="0" destOrd="0" presId="urn:microsoft.com/office/officeart/2005/8/layout/default"/>
    <dgm:cxn modelId="{B1B25B8E-34C8-4147-9FF1-957AE5ED057A}" type="presOf" srcId="{BB587EB2-157F-4962-8386-866EDE3C20C1}" destId="{AB18070D-23EC-4040-833C-B70A8B0D2A64}" srcOrd="0" destOrd="0" presId="urn:microsoft.com/office/officeart/2005/8/layout/default"/>
    <dgm:cxn modelId="{DD5AFDA6-7C3A-4A2C-93CA-04192F4CA70A}" type="presOf" srcId="{7459D2C3-B8B8-41FD-884F-5E9BF2488938}" destId="{17677ACD-15FB-4AA1-9543-5E1B1663D2F9}" srcOrd="0" destOrd="0" presId="urn:microsoft.com/office/officeart/2005/8/layout/default"/>
    <dgm:cxn modelId="{364748AE-A71E-4C78-B19A-946EA4382211}" type="presOf" srcId="{81E6B4AA-B8FC-4DF8-A972-7590265FD477}" destId="{8FD5086E-B9CB-4CE2-9D4A-57AA9A44090D}" srcOrd="0" destOrd="0" presId="urn:microsoft.com/office/officeart/2005/8/layout/default"/>
    <dgm:cxn modelId="{A4961AB9-782B-4024-90A8-0BC61E5E13EB}" type="presOf" srcId="{7E712702-7241-4798-ADB7-C9057CA5ACE4}" destId="{7524EFB2-3D50-4CD7-8B36-63505F275A72}" srcOrd="0" destOrd="0" presId="urn:microsoft.com/office/officeart/2005/8/layout/default"/>
    <dgm:cxn modelId="{87BC85B9-A42E-4BBC-BD1D-EC7E95673BB7}" type="presOf" srcId="{98D28204-5568-42DD-A352-EF91B49EC06D}" destId="{6579BF0D-5D21-4756-8E98-3BCFCBB9DEF5}" srcOrd="0" destOrd="0" presId="urn:microsoft.com/office/officeart/2005/8/layout/default"/>
    <dgm:cxn modelId="{1D74F3D3-D433-408A-A1C4-485261B0CEEC}" srcId="{7459D2C3-B8B8-41FD-884F-5E9BF2488938}" destId="{81E6B4AA-B8FC-4DF8-A972-7590265FD477}" srcOrd="4" destOrd="0" parTransId="{DF1E6CE8-ABB7-445B-A4DC-398C8EB85673}" sibTransId="{328A738C-02C7-4BF8-A50E-E9952248730C}"/>
    <dgm:cxn modelId="{29B787D4-A57D-4F0A-B0CD-F7DBF5D3D83E}" srcId="{7459D2C3-B8B8-41FD-884F-5E9BF2488938}" destId="{BB587EB2-157F-4962-8386-866EDE3C20C1}" srcOrd="10" destOrd="0" parTransId="{8DAE72CA-20F9-4DE4-85A2-60B3D95D862C}" sibTransId="{FD996E4C-D312-4E49-9092-B8BE3696977C}"/>
    <dgm:cxn modelId="{7F8320D9-9E83-463B-ADB8-15084F42C6B9}" srcId="{7459D2C3-B8B8-41FD-884F-5E9BF2488938}" destId="{5937D21F-B3C5-40A5-8F8C-464B4EAD3D89}" srcOrd="14" destOrd="0" parTransId="{B83E4C73-FD79-4757-8F65-2D5F84AE3B18}" sibTransId="{E384317B-1355-4F59-A1AD-32BA07B42A39}"/>
    <dgm:cxn modelId="{66BB44E7-E13C-4324-838C-4D538525EA74}" type="presOf" srcId="{5FE8334B-D68C-4DFE-9118-38FD153A7DEE}" destId="{24CF800B-E5A4-4ADF-B0D7-46237463B25F}" srcOrd="0" destOrd="0" presId="urn:microsoft.com/office/officeart/2005/8/layout/default"/>
    <dgm:cxn modelId="{FA292DEC-3424-49A6-932A-CD6445771E23}" type="presOf" srcId="{5937D21F-B3C5-40A5-8F8C-464B4EAD3D89}" destId="{859AB9AB-CED2-424B-BCF9-BC228459EFFB}" srcOrd="0" destOrd="0" presId="urn:microsoft.com/office/officeart/2005/8/layout/default"/>
    <dgm:cxn modelId="{C0A337ED-1884-465A-8122-D18EB8E8D581}" srcId="{7459D2C3-B8B8-41FD-884F-5E9BF2488938}" destId="{B863EA07-2ADD-42CE-837E-0885AD011EB6}" srcOrd="13" destOrd="0" parTransId="{8359D13D-DFDD-4AF8-B5C0-A7B735915A6B}" sibTransId="{DD7553DA-7035-488F-B2B1-E75FC62A4DAD}"/>
    <dgm:cxn modelId="{4BE5FC44-5DA5-43D7-9F34-D66DC22D99F3}" type="presParOf" srcId="{17677ACD-15FB-4AA1-9543-5E1B1663D2F9}" destId="{6579BF0D-5D21-4756-8E98-3BCFCBB9DEF5}" srcOrd="0" destOrd="0" presId="urn:microsoft.com/office/officeart/2005/8/layout/default"/>
    <dgm:cxn modelId="{A08482CB-A197-4433-82AD-D8BBF51B493A}" type="presParOf" srcId="{17677ACD-15FB-4AA1-9543-5E1B1663D2F9}" destId="{FACC1932-C769-4F96-804B-87FC03551D5A}" srcOrd="1" destOrd="0" presId="urn:microsoft.com/office/officeart/2005/8/layout/default"/>
    <dgm:cxn modelId="{40180BEF-42BD-4583-9BD8-EB335DEFACE8}" type="presParOf" srcId="{17677ACD-15FB-4AA1-9543-5E1B1663D2F9}" destId="{7524EFB2-3D50-4CD7-8B36-63505F275A72}" srcOrd="2" destOrd="0" presId="urn:microsoft.com/office/officeart/2005/8/layout/default"/>
    <dgm:cxn modelId="{064EAC2D-B6AC-4FC5-A80D-48CB77BF6C2E}" type="presParOf" srcId="{17677ACD-15FB-4AA1-9543-5E1B1663D2F9}" destId="{1233BDFE-3A55-4FA6-BA94-DA788949AF2A}" srcOrd="3" destOrd="0" presId="urn:microsoft.com/office/officeart/2005/8/layout/default"/>
    <dgm:cxn modelId="{6A2200BD-2A3F-4688-B87A-C7062BEA5E92}" type="presParOf" srcId="{17677ACD-15FB-4AA1-9543-5E1B1663D2F9}" destId="{76CBDEDB-1697-4CD6-BD96-6B04409A5B31}" srcOrd="4" destOrd="0" presId="urn:microsoft.com/office/officeart/2005/8/layout/default"/>
    <dgm:cxn modelId="{66CDE761-43E5-436D-AAA0-92F3BE2AD9CA}" type="presParOf" srcId="{17677ACD-15FB-4AA1-9543-5E1B1663D2F9}" destId="{A57FF9A7-D714-4373-998D-145D21DCAE7C}" srcOrd="5" destOrd="0" presId="urn:microsoft.com/office/officeart/2005/8/layout/default"/>
    <dgm:cxn modelId="{A60B5E49-3007-4131-8B18-A3BC25EFE5A5}" type="presParOf" srcId="{17677ACD-15FB-4AA1-9543-5E1B1663D2F9}" destId="{9C6ACEA7-F2E8-4E5C-A494-BE5902512A17}" srcOrd="6" destOrd="0" presId="urn:microsoft.com/office/officeart/2005/8/layout/default"/>
    <dgm:cxn modelId="{E8540450-0199-491F-8A64-EDDDC1661BA5}" type="presParOf" srcId="{17677ACD-15FB-4AA1-9543-5E1B1663D2F9}" destId="{7410D298-BB96-4E37-AE07-E43905E2472D}" srcOrd="7" destOrd="0" presId="urn:microsoft.com/office/officeart/2005/8/layout/default"/>
    <dgm:cxn modelId="{730F8950-908A-44BF-A11E-8E3B2505584B}" type="presParOf" srcId="{17677ACD-15FB-4AA1-9543-5E1B1663D2F9}" destId="{8FD5086E-B9CB-4CE2-9D4A-57AA9A44090D}" srcOrd="8" destOrd="0" presId="urn:microsoft.com/office/officeart/2005/8/layout/default"/>
    <dgm:cxn modelId="{747BBCD1-0B1D-4090-8261-C1B81A6571E9}" type="presParOf" srcId="{17677ACD-15FB-4AA1-9543-5E1B1663D2F9}" destId="{BFD55CB1-099D-40E2-988D-28F7269BB980}" srcOrd="9" destOrd="0" presId="urn:microsoft.com/office/officeart/2005/8/layout/default"/>
    <dgm:cxn modelId="{CDF85CC8-CBC8-4560-9D40-6D6A6FF0A1BC}" type="presParOf" srcId="{17677ACD-15FB-4AA1-9543-5E1B1663D2F9}" destId="{E4A154AE-A144-429E-9A6D-2602D0DF1BF2}" srcOrd="10" destOrd="0" presId="urn:microsoft.com/office/officeart/2005/8/layout/default"/>
    <dgm:cxn modelId="{EF780C0B-82A3-412F-81C2-7D7B5FAAC8DC}" type="presParOf" srcId="{17677ACD-15FB-4AA1-9543-5E1B1663D2F9}" destId="{11B6DDD7-732E-4780-BA80-8CDBE09BA8BC}" srcOrd="11" destOrd="0" presId="urn:microsoft.com/office/officeart/2005/8/layout/default"/>
    <dgm:cxn modelId="{852F762B-6748-4B18-BB90-A894B2EA1EA3}" type="presParOf" srcId="{17677ACD-15FB-4AA1-9543-5E1B1663D2F9}" destId="{559617FA-0AAE-4E2E-93A4-9EC51641E991}" srcOrd="12" destOrd="0" presId="urn:microsoft.com/office/officeart/2005/8/layout/default"/>
    <dgm:cxn modelId="{F93D6010-0E1C-4D83-B427-8A1713E09FC4}" type="presParOf" srcId="{17677ACD-15FB-4AA1-9543-5E1B1663D2F9}" destId="{A1B12B21-A95B-4D95-8E9D-1D6ED8E9F7B3}" srcOrd="13" destOrd="0" presId="urn:microsoft.com/office/officeart/2005/8/layout/default"/>
    <dgm:cxn modelId="{B40AF91D-4692-4DF3-A009-61EDCDDB4D44}" type="presParOf" srcId="{17677ACD-15FB-4AA1-9543-5E1B1663D2F9}" destId="{8A64D2D7-B6C4-495D-A7FA-E6DDBB75CCFE}" srcOrd="14" destOrd="0" presId="urn:microsoft.com/office/officeart/2005/8/layout/default"/>
    <dgm:cxn modelId="{DACC5DEC-0529-4191-8C28-71B2D5F3B87B}" type="presParOf" srcId="{17677ACD-15FB-4AA1-9543-5E1B1663D2F9}" destId="{5972ED71-A5C2-4543-9A4F-49F6B81D0CB4}" srcOrd="15" destOrd="0" presId="urn:microsoft.com/office/officeart/2005/8/layout/default"/>
    <dgm:cxn modelId="{F2B0DDC0-A3D7-47E4-875A-63824400A5C2}" type="presParOf" srcId="{17677ACD-15FB-4AA1-9543-5E1B1663D2F9}" destId="{48FED33C-2874-4A72-A5B7-728764BDB427}" srcOrd="16" destOrd="0" presId="urn:microsoft.com/office/officeart/2005/8/layout/default"/>
    <dgm:cxn modelId="{54814F70-EB32-452F-A1B4-2784970EFBE0}" type="presParOf" srcId="{17677ACD-15FB-4AA1-9543-5E1B1663D2F9}" destId="{9CA63D17-3395-4A11-8572-731985176CAE}" srcOrd="17" destOrd="0" presId="urn:microsoft.com/office/officeart/2005/8/layout/default"/>
    <dgm:cxn modelId="{1160BB34-244D-4F45-B02D-125AC0C40FF8}" type="presParOf" srcId="{17677ACD-15FB-4AA1-9543-5E1B1663D2F9}" destId="{24CF800B-E5A4-4ADF-B0D7-46237463B25F}" srcOrd="18" destOrd="0" presId="urn:microsoft.com/office/officeart/2005/8/layout/default"/>
    <dgm:cxn modelId="{F5D4A1E7-5DFA-47FE-9462-CD8D114BB162}" type="presParOf" srcId="{17677ACD-15FB-4AA1-9543-5E1B1663D2F9}" destId="{06F17562-F112-415D-BB97-7CC861812D46}" srcOrd="19" destOrd="0" presId="urn:microsoft.com/office/officeart/2005/8/layout/default"/>
    <dgm:cxn modelId="{11B26A5F-A760-4D83-9D8F-25782DA52FD0}" type="presParOf" srcId="{17677ACD-15FB-4AA1-9543-5E1B1663D2F9}" destId="{AB18070D-23EC-4040-833C-B70A8B0D2A64}" srcOrd="20" destOrd="0" presId="urn:microsoft.com/office/officeart/2005/8/layout/default"/>
    <dgm:cxn modelId="{CE94F704-DC50-4B51-AC44-65A1A3381EB9}" type="presParOf" srcId="{17677ACD-15FB-4AA1-9543-5E1B1663D2F9}" destId="{B87631E9-5ADE-437E-AF5A-7C1B447608CE}" srcOrd="21" destOrd="0" presId="urn:microsoft.com/office/officeart/2005/8/layout/default"/>
    <dgm:cxn modelId="{AEA7E785-04C0-487A-B210-E2764F45656B}" type="presParOf" srcId="{17677ACD-15FB-4AA1-9543-5E1B1663D2F9}" destId="{9C4522E1-9E2F-4E34-B253-E72BAF489FD1}" srcOrd="22" destOrd="0" presId="urn:microsoft.com/office/officeart/2005/8/layout/default"/>
    <dgm:cxn modelId="{09CFB186-0FEC-438F-BEE8-41A100DE372A}" type="presParOf" srcId="{17677ACD-15FB-4AA1-9543-5E1B1663D2F9}" destId="{9B2D8B3F-7B15-4028-8142-43E7A1F3A585}" srcOrd="23" destOrd="0" presId="urn:microsoft.com/office/officeart/2005/8/layout/default"/>
    <dgm:cxn modelId="{4450D19C-8B47-4BBD-AAB8-4F09542632B8}" type="presParOf" srcId="{17677ACD-15FB-4AA1-9543-5E1B1663D2F9}" destId="{5F7C31E1-F20C-4649-8EB6-631801E9535B}" srcOrd="24" destOrd="0" presId="urn:microsoft.com/office/officeart/2005/8/layout/default"/>
    <dgm:cxn modelId="{688D8BA4-6A90-49AD-812D-A0BA7255D95A}" type="presParOf" srcId="{17677ACD-15FB-4AA1-9543-5E1B1663D2F9}" destId="{27179209-64FC-432E-9301-658CF99D10CF}" srcOrd="25" destOrd="0" presId="urn:microsoft.com/office/officeart/2005/8/layout/default"/>
    <dgm:cxn modelId="{188B65F4-3A6B-45A1-8C9C-0FD3AA93DC25}" type="presParOf" srcId="{17677ACD-15FB-4AA1-9543-5E1B1663D2F9}" destId="{5FFCCC27-4003-4839-944B-D7A2A72B42D4}" srcOrd="26" destOrd="0" presId="urn:microsoft.com/office/officeart/2005/8/layout/default"/>
    <dgm:cxn modelId="{C1B6702F-E6E0-451C-8429-A6F636251670}" type="presParOf" srcId="{17677ACD-15FB-4AA1-9543-5E1B1663D2F9}" destId="{6462340C-101D-4E14-BE41-77C80CC6B594}" srcOrd="27" destOrd="0" presId="urn:microsoft.com/office/officeart/2005/8/layout/default"/>
    <dgm:cxn modelId="{E8A3DDF1-9900-40D5-B85F-0C5B1BE15208}" type="presParOf" srcId="{17677ACD-15FB-4AA1-9543-5E1B1663D2F9}" destId="{859AB9AB-CED2-424B-BCF9-BC228459EFFB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9BF0D-5D21-4756-8E98-3BCFCBB9DEF5}">
      <dsp:nvSpPr>
        <dsp:cNvPr id="0" name=""/>
        <dsp:cNvSpPr/>
      </dsp:nvSpPr>
      <dsp:spPr>
        <a:xfrm>
          <a:off x="3458" y="284507"/>
          <a:ext cx="1872674" cy="11236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Worship God</a:t>
          </a:r>
        </a:p>
      </dsp:txBody>
      <dsp:txXfrm>
        <a:off x="3458" y="284507"/>
        <a:ext cx="1872674" cy="1123604"/>
      </dsp:txXfrm>
    </dsp:sp>
    <dsp:sp modelId="{7524EFB2-3D50-4CD7-8B36-63505F275A72}">
      <dsp:nvSpPr>
        <dsp:cNvPr id="0" name=""/>
        <dsp:cNvSpPr/>
      </dsp:nvSpPr>
      <dsp:spPr>
        <a:xfrm>
          <a:off x="2063400" y="284507"/>
          <a:ext cx="1872674" cy="112360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Scripture</a:t>
          </a:r>
        </a:p>
      </dsp:txBody>
      <dsp:txXfrm>
        <a:off x="2063400" y="284507"/>
        <a:ext cx="1872674" cy="1123604"/>
      </dsp:txXfrm>
    </dsp:sp>
    <dsp:sp modelId="{76CBDEDB-1697-4CD6-BD96-6B04409A5B31}">
      <dsp:nvSpPr>
        <dsp:cNvPr id="0" name=""/>
        <dsp:cNvSpPr/>
      </dsp:nvSpPr>
      <dsp:spPr>
        <a:xfrm>
          <a:off x="4123342" y="284507"/>
          <a:ext cx="1872674" cy="112360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Prayer</a:t>
          </a:r>
        </a:p>
      </dsp:txBody>
      <dsp:txXfrm>
        <a:off x="4123342" y="284507"/>
        <a:ext cx="1872674" cy="1123604"/>
      </dsp:txXfrm>
    </dsp:sp>
    <dsp:sp modelId="{9C6ACEA7-F2E8-4E5C-A494-BE5902512A17}">
      <dsp:nvSpPr>
        <dsp:cNvPr id="0" name=""/>
        <dsp:cNvSpPr/>
      </dsp:nvSpPr>
      <dsp:spPr>
        <a:xfrm>
          <a:off x="6183284" y="284507"/>
          <a:ext cx="1872674" cy="11236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Fellowship</a:t>
          </a:r>
        </a:p>
      </dsp:txBody>
      <dsp:txXfrm>
        <a:off x="6183284" y="284507"/>
        <a:ext cx="1872674" cy="1123604"/>
      </dsp:txXfrm>
    </dsp:sp>
    <dsp:sp modelId="{8FD5086E-B9CB-4CE2-9D4A-57AA9A44090D}">
      <dsp:nvSpPr>
        <dsp:cNvPr id="0" name=""/>
        <dsp:cNvSpPr/>
      </dsp:nvSpPr>
      <dsp:spPr>
        <a:xfrm>
          <a:off x="8243226" y="284507"/>
          <a:ext cx="1872674" cy="112360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Witnessing</a:t>
          </a:r>
        </a:p>
      </dsp:txBody>
      <dsp:txXfrm>
        <a:off x="8243226" y="284507"/>
        <a:ext cx="1872674" cy="1123604"/>
      </dsp:txXfrm>
    </dsp:sp>
    <dsp:sp modelId="{E4A154AE-A144-429E-9A6D-2602D0DF1BF2}">
      <dsp:nvSpPr>
        <dsp:cNvPr id="0" name=""/>
        <dsp:cNvSpPr/>
      </dsp:nvSpPr>
      <dsp:spPr>
        <a:xfrm>
          <a:off x="3458" y="1595380"/>
          <a:ext cx="1872674" cy="11236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Holy Spirit</a:t>
          </a:r>
        </a:p>
      </dsp:txBody>
      <dsp:txXfrm>
        <a:off x="3458" y="1595380"/>
        <a:ext cx="1872674" cy="1123604"/>
      </dsp:txXfrm>
    </dsp:sp>
    <dsp:sp modelId="{559617FA-0AAE-4E2E-93A4-9EC51641E991}">
      <dsp:nvSpPr>
        <dsp:cNvPr id="0" name=""/>
        <dsp:cNvSpPr/>
      </dsp:nvSpPr>
      <dsp:spPr>
        <a:xfrm>
          <a:off x="2063400" y="1595380"/>
          <a:ext cx="1872674" cy="112360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Salvation</a:t>
          </a:r>
        </a:p>
      </dsp:txBody>
      <dsp:txXfrm>
        <a:off x="2063400" y="1595380"/>
        <a:ext cx="1872674" cy="1123604"/>
      </dsp:txXfrm>
    </dsp:sp>
    <dsp:sp modelId="{8A64D2D7-B6C4-495D-A7FA-E6DDBB75CCFE}">
      <dsp:nvSpPr>
        <dsp:cNvPr id="0" name=""/>
        <dsp:cNvSpPr/>
      </dsp:nvSpPr>
      <dsp:spPr>
        <a:xfrm>
          <a:off x="4123342" y="1595380"/>
          <a:ext cx="1872674" cy="112360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Time Management</a:t>
          </a:r>
        </a:p>
      </dsp:txBody>
      <dsp:txXfrm>
        <a:off x="4123342" y="1595380"/>
        <a:ext cx="1872674" cy="1123604"/>
      </dsp:txXfrm>
    </dsp:sp>
    <dsp:sp modelId="{48FED33C-2874-4A72-A5B7-728764BDB427}">
      <dsp:nvSpPr>
        <dsp:cNvPr id="0" name=""/>
        <dsp:cNvSpPr/>
      </dsp:nvSpPr>
      <dsp:spPr>
        <a:xfrm>
          <a:off x="6183284" y="1595380"/>
          <a:ext cx="1872674" cy="11236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Church Attendance</a:t>
          </a:r>
        </a:p>
      </dsp:txBody>
      <dsp:txXfrm>
        <a:off x="6183284" y="1595380"/>
        <a:ext cx="1872674" cy="1123604"/>
      </dsp:txXfrm>
    </dsp:sp>
    <dsp:sp modelId="{24CF800B-E5A4-4ADF-B0D7-46237463B25F}">
      <dsp:nvSpPr>
        <dsp:cNvPr id="0" name=""/>
        <dsp:cNvSpPr/>
      </dsp:nvSpPr>
      <dsp:spPr>
        <a:xfrm>
          <a:off x="8243226" y="1595380"/>
          <a:ext cx="1872674" cy="112360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Wonderful Works of God</a:t>
          </a:r>
        </a:p>
      </dsp:txBody>
      <dsp:txXfrm>
        <a:off x="8243226" y="1595380"/>
        <a:ext cx="1872674" cy="1123604"/>
      </dsp:txXfrm>
    </dsp:sp>
    <dsp:sp modelId="{AB18070D-23EC-4040-833C-B70A8B0D2A64}">
      <dsp:nvSpPr>
        <dsp:cNvPr id="0" name=""/>
        <dsp:cNvSpPr/>
      </dsp:nvSpPr>
      <dsp:spPr>
        <a:xfrm>
          <a:off x="3458" y="2906252"/>
          <a:ext cx="1872674" cy="11236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Persecution</a:t>
          </a:r>
        </a:p>
      </dsp:txBody>
      <dsp:txXfrm>
        <a:off x="3458" y="2906252"/>
        <a:ext cx="1872674" cy="1123604"/>
      </dsp:txXfrm>
    </dsp:sp>
    <dsp:sp modelId="{9C4522E1-9E2F-4E34-B253-E72BAF489FD1}">
      <dsp:nvSpPr>
        <dsp:cNvPr id="0" name=""/>
        <dsp:cNvSpPr/>
      </dsp:nvSpPr>
      <dsp:spPr>
        <a:xfrm>
          <a:off x="2063400" y="2906252"/>
          <a:ext cx="1872674" cy="112360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Good works</a:t>
          </a:r>
        </a:p>
      </dsp:txBody>
      <dsp:txXfrm>
        <a:off x="2063400" y="2906252"/>
        <a:ext cx="1872674" cy="1123604"/>
      </dsp:txXfrm>
    </dsp:sp>
    <dsp:sp modelId="{5F7C31E1-F20C-4649-8EB6-631801E9535B}">
      <dsp:nvSpPr>
        <dsp:cNvPr id="0" name=""/>
        <dsp:cNvSpPr/>
      </dsp:nvSpPr>
      <dsp:spPr>
        <a:xfrm>
          <a:off x="4123342" y="2906252"/>
          <a:ext cx="1872674" cy="112360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Priorities</a:t>
          </a:r>
        </a:p>
      </dsp:txBody>
      <dsp:txXfrm>
        <a:off x="4123342" y="2906252"/>
        <a:ext cx="1872674" cy="1123604"/>
      </dsp:txXfrm>
    </dsp:sp>
    <dsp:sp modelId="{5FFCCC27-4003-4839-944B-D7A2A72B42D4}">
      <dsp:nvSpPr>
        <dsp:cNvPr id="0" name=""/>
        <dsp:cNvSpPr/>
      </dsp:nvSpPr>
      <dsp:spPr>
        <a:xfrm>
          <a:off x="6183284" y="2906252"/>
          <a:ext cx="1872674" cy="11236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Church Government</a:t>
          </a:r>
        </a:p>
      </dsp:txBody>
      <dsp:txXfrm>
        <a:off x="6183284" y="2906252"/>
        <a:ext cx="1872674" cy="1123604"/>
      </dsp:txXfrm>
    </dsp:sp>
    <dsp:sp modelId="{859AB9AB-CED2-424B-BCF9-BC228459EFFB}">
      <dsp:nvSpPr>
        <dsp:cNvPr id="0" name=""/>
        <dsp:cNvSpPr/>
      </dsp:nvSpPr>
      <dsp:spPr>
        <a:xfrm>
          <a:off x="8243226" y="2906252"/>
          <a:ext cx="1872674" cy="112360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Kingdom of God / Kingdom to Israel</a:t>
          </a:r>
        </a:p>
      </dsp:txBody>
      <dsp:txXfrm>
        <a:off x="8243226" y="2906252"/>
        <a:ext cx="1872674" cy="1123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1C00C-1569-40C7-82E2-DA934C591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45C107-2A7B-4FCE-9C6F-CD7A31F72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D9E9A-BE0A-4E22-A8F6-BEB3F50B3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9878-1355-4CC7-835D-61FDC5F7060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B50C7-9584-4D2C-B499-26DB2613C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D97FE-19B8-4537-820C-C3A5696CB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1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05695-CE00-4DFD-9666-9D1BF890E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2E3C64-821C-4B29-84AC-CFDC2AABF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AFBA5-9C3A-44B5-9EA9-5A8369E67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9878-1355-4CC7-835D-61FDC5F7060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E5EFE-A9FB-4E57-A631-30A145B55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00FF9-6843-45B4-AB0E-0E7883BF6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6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4D176D-8411-4CE6-8492-AC8F565121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6F8BA-AEED-4EED-9072-3E21D93AF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00E40-CAF6-4CB4-876D-93B9F9121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9878-1355-4CC7-835D-61FDC5F7060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81CAF-9995-4694-A791-7F0124C79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83706-4B16-4D22-8C86-EB1D2C9EF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02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BAE69-EDFD-4A7D-A1C4-771FB24F7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D37AA-C9DF-4783-B822-AE703B48A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4D149-6D96-4419-9891-EADCC829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9878-1355-4CC7-835D-61FDC5F7060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D7F94-E36E-43A7-AD95-50F0ED52C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FC60E-D97D-4CAF-8C53-B1CD726CD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5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03AD4-0801-47FD-A183-5BF87AF0A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CF11A-A058-46BA-B20D-4BC92FBE1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DC734-9BC4-4BF3-A1CC-33683522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9878-1355-4CC7-835D-61FDC5F7060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305DC-8CB8-4DD7-B633-FB8614D47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B2DD6-F671-4853-B494-198D0F47B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6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48BDD-913D-45D3-93B0-3F34FB753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ECD2E-2B57-4D0C-8707-920EB6EBD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C10CA3-D2CA-486D-B64C-522105D17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F05098-1493-4C70-9F44-DCFC4E06E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9878-1355-4CC7-835D-61FDC5F7060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3CBDF-CEE7-42B2-8639-512814BCA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7B533-B683-41FC-A20C-FA07DE7B2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4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36FDE-E9B4-4255-A993-43B5DD0A4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B180D-4770-49C7-867C-CD003C87B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836AF-99F0-46AA-A89A-8120F97DA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547139-914A-4A4A-8B4C-E4363E84D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05FE96-A863-4D19-9438-ABD60D61B9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AB0AF2-9FDA-48B5-A56A-A55D72A79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9878-1355-4CC7-835D-61FDC5F7060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E6D53D-8308-4253-B156-06BC0C10A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D9AB4A-B45E-4DEC-ADF1-38B92195A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2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C88C1-1B75-449E-A019-8FCA0B54E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0D61EF-0978-4D2E-8294-D23031490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9878-1355-4CC7-835D-61FDC5F7060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5A2861-4054-4F27-91AA-3761D1363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81F128-26C2-4578-AAA5-7295BF63F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4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BD3234-237D-4FAB-AF2B-6A3433EE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9878-1355-4CC7-835D-61FDC5F7060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1127C2-EC99-41CE-B8D4-B7553F9C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282DC-1DEF-41CD-A521-02C5438E4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1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0FAD9-9B82-472C-8A2F-F704DCB05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56F67-C550-466F-A8FD-194E09AF5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531AC4-7B7A-4765-B52B-C09AF3845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324C15-3B0B-4EC6-A947-829F51FFE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9878-1355-4CC7-835D-61FDC5F7060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33EB6-5BA9-4347-89F6-1AE46BB10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E7B59-F846-4B06-95F8-F1F19BB4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0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23B08-482B-4D8A-A280-3810A158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528F0-3A2F-4731-BFD5-7C5A8B652F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1CB4B3-F285-4376-8DB8-8BEA795F5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FACFF1-85F5-44CF-BC67-B0F8D55DA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9878-1355-4CC7-835D-61FDC5F7060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52CBFB-0D8C-4331-AAE8-AF0F27CF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5402C-6DA5-408F-8FD1-A1BD15CA7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4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524840-24F3-4C02-84C1-8AC0E4B0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4E94B-195D-4D65-BF20-E16D0FE93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93662-241A-4E6D-9C61-07A5A683F6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69878-1355-4CC7-835D-61FDC5F7060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BDA06-B513-49F8-A3E0-FA3B13902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BB1AF-49F1-45E6-9F4C-F8B580C56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5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1912F7-3EA2-4396-8A5E-275ED1B3D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631" y="1472418"/>
            <a:ext cx="7080738" cy="397412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Fellowship Church Sunday School</a:t>
            </a: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Jan – May 2022, Acts of the Apostles</a:t>
            </a: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600" b="1" dirty="0">
                <a:solidFill>
                  <a:srgbClr val="00B050"/>
                </a:solidFill>
              </a:rPr>
              <a:t>Today – Turn to Acts 2</a:t>
            </a:r>
            <a:br>
              <a:rPr lang="en-US" sz="3600" b="1" dirty="0">
                <a:solidFill>
                  <a:srgbClr val="00B050"/>
                </a:solidFill>
              </a:rPr>
            </a:b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“The Father Sends the Holy Spirit” </a:t>
            </a: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or </a:t>
            </a: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3000" b="1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000" b="1">
                <a:solidFill>
                  <a:schemeClr val="bg1">
                    <a:lumMod val="95000"/>
                    <a:lumOff val="5000"/>
                  </a:schemeClr>
                </a:solidFill>
              </a:rPr>
              <a:t>“The </a:t>
            </a:r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Birth of the Church”</a:t>
            </a: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Teacher:  Bill Heath </a:t>
            </a:r>
            <a:endParaRPr lang="en-US" sz="3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42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5057-F931-4EE6-83D0-1CEB5418A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360" y="0"/>
            <a:ext cx="9725012" cy="190872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2022 – Year of the New Bottle</a:t>
            </a:r>
            <a:br>
              <a:rPr lang="en-US" sz="2800" b="1" dirty="0">
                <a:solidFill>
                  <a:schemeClr val="tx2"/>
                </a:solidFill>
              </a:rPr>
            </a:br>
            <a:r>
              <a:rPr lang="en-US" sz="2800" b="1" dirty="0"/>
              <a:t>A daily morning choice to Pour New Wine into New Bottles</a:t>
            </a:r>
            <a:br>
              <a:rPr lang="en-US" sz="2800" b="1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(Job 32:9, Matthew 9:17, Mark 2:22, Luke 5:37-39, Acts 2:13, Eph 5:18)</a:t>
            </a:r>
            <a:endParaRPr lang="en-US" sz="2800" b="1" dirty="0">
              <a:solidFill>
                <a:schemeClr val="tx2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262397" y="134260"/>
            <a:ext cx="3142400" cy="2716805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2412221" cy="1810094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C367F23-2ABA-40FD-9089-1A8B7E2FB0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0401576"/>
              </p:ext>
            </p:extLst>
          </p:nvPr>
        </p:nvGraphicFramePr>
        <p:xfrm>
          <a:off x="1032186" y="2495913"/>
          <a:ext cx="10119360" cy="4314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FF3DC59C-A8F3-4773-8B7C-F60C91FC6737}"/>
              </a:ext>
            </a:extLst>
          </p:cNvPr>
          <p:cNvSpPr txBox="1"/>
          <p:nvPr/>
        </p:nvSpPr>
        <p:spPr>
          <a:xfrm>
            <a:off x="2161310" y="2000734"/>
            <a:ext cx="77160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The Apostle’s Doctrine (Acts 2:42, 2 Timothy 3:10)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79344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912F7-3EA2-4396-8A5E-275ED1B3D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" y="10160"/>
            <a:ext cx="11932920" cy="65024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2800" b="1" u="sng" dirty="0">
                <a:solidFill>
                  <a:srgbClr val="0070C0"/>
                </a:solidFill>
                <a:latin typeface="+mn-lt"/>
              </a:rPr>
              <a:t>Acts</a:t>
            </a:r>
            <a:r>
              <a:rPr lang="en-US" sz="2800" b="1" dirty="0">
                <a:solidFill>
                  <a:srgbClr val="0070C0"/>
                </a:solidFill>
                <a:latin typeface="+mn-lt"/>
              </a:rPr>
              <a:t>			</a:t>
            </a:r>
            <a:r>
              <a:rPr lang="en-US" sz="2800" b="1" dirty="0">
                <a:latin typeface="+mn-lt"/>
              </a:rPr>
              <a:t>TRANSITIONS IN THE BOOK OF ACTS                  33-67 A.D.</a:t>
            </a:r>
            <a:br>
              <a:rPr lang="en-US" sz="2800" b="1" dirty="0">
                <a:solidFill>
                  <a:srgbClr val="0070C0"/>
                </a:solidFill>
                <a:latin typeface="+mn-lt"/>
              </a:rPr>
            </a:br>
            <a:r>
              <a:rPr lang="en-US" sz="2800" b="1" dirty="0">
                <a:solidFill>
                  <a:srgbClr val="0070C0"/>
                </a:solidFill>
                <a:latin typeface="+mn-lt"/>
              </a:rPr>
              <a:t>		</a:t>
            </a:r>
            <a:br>
              <a:rPr lang="en-US" sz="2800" b="1" dirty="0">
                <a:solidFill>
                  <a:srgbClr val="0070C0"/>
                </a:solidFill>
                <a:latin typeface="+mn-lt"/>
              </a:rPr>
            </a:br>
            <a:r>
              <a:rPr lang="en-US" sz="2800" b="1" dirty="0">
                <a:latin typeface="+mn-lt"/>
              </a:rPr>
              <a:t>Old Testament (1) to New Testament (2-28)</a:t>
            </a:r>
            <a:br>
              <a:rPr lang="en-US" sz="2800" b="1" dirty="0">
                <a:solidFill>
                  <a:srgbClr val="0070C0"/>
                </a:solidFill>
                <a:latin typeface="+mn-lt"/>
              </a:rPr>
            </a:br>
            <a:r>
              <a:rPr lang="en-US" sz="2800" b="1" dirty="0">
                <a:latin typeface="+mn-lt"/>
              </a:rPr>
              <a:t>Apostle</a:t>
            </a:r>
            <a:r>
              <a:rPr lang="en-US" sz="28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b="1" u="sng" dirty="0">
                <a:latin typeface="+mn-lt"/>
              </a:rPr>
              <a:t>Peter</a:t>
            </a:r>
            <a:r>
              <a:rPr lang="en-US" sz="2800" b="1" dirty="0">
                <a:latin typeface="+mn-lt"/>
              </a:rPr>
              <a:t> (Acts 1-12) / Apostle </a:t>
            </a:r>
            <a:r>
              <a:rPr lang="en-US" sz="2800" b="1" u="sng" dirty="0">
                <a:latin typeface="+mn-lt"/>
              </a:rPr>
              <a:t>Paul</a:t>
            </a:r>
            <a:r>
              <a:rPr lang="en-US" sz="2800" b="1" dirty="0">
                <a:latin typeface="+mn-lt"/>
              </a:rPr>
              <a:t> (Acts 13-28)</a:t>
            </a:r>
            <a:br>
              <a:rPr lang="en-US" sz="2800" b="1" dirty="0">
                <a:solidFill>
                  <a:srgbClr val="0070C0"/>
                </a:solidFill>
                <a:latin typeface="+mn-lt"/>
              </a:rPr>
            </a:br>
            <a:r>
              <a:rPr lang="en-US" sz="2800" b="1" dirty="0">
                <a:latin typeface="+mn-lt"/>
              </a:rPr>
              <a:t>Jerusalem (1-7) / Antioch (8-21) / Rome (22-28) </a:t>
            </a:r>
            <a:br>
              <a:rPr lang="en-US" sz="2800" b="1" dirty="0">
                <a:solidFill>
                  <a:srgbClr val="0070C0"/>
                </a:solidFill>
                <a:latin typeface="+mn-lt"/>
              </a:rPr>
            </a:br>
            <a:br>
              <a:rPr lang="en-US" sz="2800" b="1" dirty="0">
                <a:solidFill>
                  <a:srgbClr val="0070C0"/>
                </a:solidFill>
                <a:latin typeface="+mn-lt"/>
              </a:rPr>
            </a:br>
            <a:r>
              <a:rPr lang="en-US" sz="2800" b="1" dirty="0">
                <a:solidFill>
                  <a:srgbClr val="0070C0"/>
                </a:solidFill>
                <a:latin typeface="+mn-lt"/>
              </a:rPr>
              <a:t>1:3      </a:t>
            </a:r>
            <a:r>
              <a:rPr lang="en-US" sz="2800" b="1" dirty="0">
                <a:latin typeface="+mn-lt"/>
              </a:rPr>
              <a:t>Jesus spoke for 40 days about the </a:t>
            </a:r>
            <a:r>
              <a:rPr lang="en-US" sz="2800" b="1" u="sng" dirty="0">
                <a:latin typeface="+mn-lt"/>
              </a:rPr>
              <a:t>kingdom of God</a:t>
            </a:r>
            <a:br>
              <a:rPr lang="en-US" sz="2800" b="1" dirty="0">
                <a:solidFill>
                  <a:srgbClr val="0070C0"/>
                </a:solidFill>
                <a:latin typeface="+mn-lt"/>
              </a:rPr>
            </a:br>
            <a:r>
              <a:rPr lang="en-US" sz="2800" b="1" dirty="0">
                <a:solidFill>
                  <a:srgbClr val="0070C0"/>
                </a:solidFill>
                <a:latin typeface="+mn-lt"/>
              </a:rPr>
              <a:t>1:6-8  </a:t>
            </a:r>
            <a:r>
              <a:rPr lang="en-US" sz="2800" b="1" u="sng" dirty="0">
                <a:latin typeface="+mn-lt"/>
              </a:rPr>
              <a:t>Kingdom to Israel </a:t>
            </a:r>
            <a:r>
              <a:rPr lang="en-US" sz="2800" b="1" dirty="0">
                <a:latin typeface="+mn-lt"/>
              </a:rPr>
              <a:t>(Genesis 12 to Malachi, Matthew to John, Rev 19-20)</a:t>
            </a:r>
            <a:br>
              <a:rPr lang="en-US" sz="2800" b="1" dirty="0">
                <a:solidFill>
                  <a:srgbClr val="0070C0"/>
                </a:solidFill>
                <a:latin typeface="+mn-lt"/>
              </a:rPr>
            </a:br>
            <a:r>
              <a:rPr lang="en-US" sz="2800" b="1" dirty="0">
                <a:solidFill>
                  <a:srgbClr val="0070C0"/>
                </a:solidFill>
                <a:latin typeface="+mn-lt"/>
              </a:rPr>
              <a:t>1:8  </a:t>
            </a:r>
            <a:r>
              <a:rPr lang="en-US" sz="2800" b="1" dirty="0">
                <a:latin typeface="+mn-lt"/>
              </a:rPr>
              <a:t>Jerusalem/Judea (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2-3</a:t>
            </a:r>
            <a:r>
              <a:rPr lang="en-US" sz="2800" b="1" dirty="0">
                <a:latin typeface="+mn-lt"/>
              </a:rPr>
              <a:t>), Samaria (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8</a:t>
            </a:r>
            <a:r>
              <a:rPr lang="en-US" sz="2800" b="1" dirty="0">
                <a:latin typeface="+mn-lt"/>
              </a:rPr>
              <a:t>, 8-9), Uttermost (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10</a:t>
            </a:r>
            <a:r>
              <a:rPr lang="en-US" sz="2800" b="1" dirty="0">
                <a:latin typeface="+mn-lt"/>
              </a:rPr>
              <a:t>, 10-12), (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19</a:t>
            </a:r>
            <a:r>
              <a:rPr lang="en-US" sz="2800" b="1" dirty="0">
                <a:latin typeface="+mn-lt"/>
              </a:rPr>
              <a:t>, 13-28)</a:t>
            </a:r>
            <a:br>
              <a:rPr lang="en-US" sz="2800" b="1" dirty="0">
                <a:latin typeface="+mn-lt"/>
              </a:rPr>
            </a:br>
            <a:r>
              <a:rPr lang="en-US" sz="2800" b="1" dirty="0">
                <a:solidFill>
                  <a:srgbClr val="0070C0"/>
                </a:solidFill>
                <a:latin typeface="+mn-lt"/>
              </a:rPr>
              <a:t>2:1  </a:t>
            </a:r>
            <a:r>
              <a:rPr lang="en-US" sz="2800" b="1" dirty="0">
                <a:latin typeface="+mn-lt"/>
              </a:rPr>
              <a:t>Church began at Pentecost</a:t>
            </a:r>
            <a:r>
              <a:rPr lang="en-US" sz="28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b="1" dirty="0">
                <a:latin typeface="+mn-lt"/>
              </a:rPr>
              <a:t>(Acts 2), Church ends in (Revelation 3)  </a:t>
            </a:r>
            <a:br>
              <a:rPr lang="en-US" sz="2800" b="1" dirty="0">
                <a:solidFill>
                  <a:srgbClr val="0070C0"/>
                </a:solidFill>
                <a:latin typeface="+mn-lt"/>
              </a:rPr>
            </a:br>
            <a:br>
              <a:rPr lang="en-US" sz="2800" b="1" dirty="0">
                <a:solidFill>
                  <a:srgbClr val="0070C0"/>
                </a:solidFill>
                <a:latin typeface="+mn-lt"/>
              </a:rPr>
            </a:br>
            <a:r>
              <a:rPr lang="en-US" sz="2800" b="1" dirty="0">
                <a:solidFill>
                  <a:srgbClr val="0070C0"/>
                </a:solidFill>
                <a:latin typeface="+mn-lt"/>
              </a:rPr>
              <a:t>10 &amp; 15 </a:t>
            </a:r>
            <a:r>
              <a:rPr lang="en-US" sz="2800" b="1" dirty="0">
                <a:latin typeface="+mn-lt"/>
              </a:rPr>
              <a:t>from Jew to Gentile, from 1 Nation to All Nations, Galatians &amp; Hebrews</a:t>
            </a:r>
            <a:br>
              <a:rPr lang="en-US" sz="2800" b="1" dirty="0">
                <a:latin typeface="+mn-lt"/>
              </a:rPr>
            </a:br>
            <a:br>
              <a:rPr lang="en-US" sz="2800" b="1" dirty="0">
                <a:latin typeface="+mn-lt"/>
              </a:rPr>
            </a:br>
            <a:r>
              <a:rPr lang="en-US" sz="2800" b="1" dirty="0">
                <a:highlight>
                  <a:srgbClr val="FFFF00"/>
                </a:highlight>
                <a:latin typeface="+mn-lt"/>
              </a:rPr>
              <a:t>                 </a:t>
            </a:r>
            <a:r>
              <a:rPr lang="en-US" sz="2000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Pattern:  Prayer – Power – Proclaim - Persecution – More Prayer</a:t>
            </a:r>
            <a:endParaRPr lang="en-US" sz="4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4746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7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26D3CBF-1D48-413A-86DA-BED534942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9278" y="484632"/>
            <a:ext cx="4189913" cy="5852642"/>
          </a:xfrm>
          <a:prstGeom prst="rect">
            <a:avLst/>
          </a:prstGeom>
          <a:solidFill>
            <a:schemeClr val="bg2"/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1912F7-3EA2-4396-8A5E-275ED1B3D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241" y="601577"/>
            <a:ext cx="3597320" cy="5608030"/>
          </a:xfrm>
          <a:noFill/>
        </p:spPr>
        <p:txBody>
          <a:bodyPr>
            <a:noAutofit/>
          </a:bodyPr>
          <a:lstStyle/>
          <a:p>
            <a:pPr algn="l"/>
            <a:r>
              <a:rPr lang="en-US" sz="2800" b="1" dirty="0"/>
              <a:t>Acts 2 </a:t>
            </a: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33 A.D. Summer</a:t>
            </a: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(7 sabbaths = 49 + 1 = 50 days after the Sabbath, Leviticus 23:15-16, Acts 2:1 is  the feast of Pentecost.</a:t>
            </a:r>
            <a:br>
              <a:rPr lang="en-US" sz="2800" b="1" dirty="0"/>
            </a:br>
            <a:r>
              <a:rPr lang="en-US" sz="2800" b="1" dirty="0"/>
              <a:t>Begin-end with Sunday)</a:t>
            </a: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House  </a:t>
            </a:r>
            <a:r>
              <a:rPr lang="en-US" sz="2400" b="1" dirty="0"/>
              <a:t>(2:1-13, 12 or 12+ or 120 speak)</a:t>
            </a:r>
            <a:br>
              <a:rPr lang="en-US" sz="2400" b="1" dirty="0"/>
            </a:br>
            <a:br>
              <a:rPr lang="en-US" sz="2800" b="1" dirty="0"/>
            </a:br>
            <a:r>
              <a:rPr lang="en-US" sz="2800" b="1" dirty="0"/>
              <a:t>Temple </a:t>
            </a:r>
            <a:r>
              <a:rPr lang="en-US" sz="2400" b="1" dirty="0"/>
              <a:t>(2:14-21, 3,000)</a:t>
            </a:r>
            <a:endParaRPr lang="en-US" sz="4400" dirty="0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02A64E5-C20B-47CF-8CCC-D62830964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8200" y="4524316"/>
            <a:ext cx="2586790" cy="0"/>
          </a:xfrm>
          <a:prstGeom prst="line">
            <a:avLst/>
          </a:prstGeom>
          <a:ln w="22225">
            <a:solidFill>
              <a:srgbClr val="4144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4">
            <a:extLst>
              <a:ext uri="{FF2B5EF4-FFF2-40B4-BE49-F238E27FC236}">
                <a16:creationId xmlns:a16="http://schemas.microsoft.com/office/drawing/2014/main" id="{A04E0509-9671-472B-AA29-77B7DB08C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212" y="98898"/>
            <a:ext cx="6732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BAD1DA13-E328-4C52-AA08-CAE44033848F}"/>
              </a:ext>
            </a:extLst>
          </p:cNvPr>
          <p:cNvSpPr/>
          <p:nvPr/>
        </p:nvSpPr>
        <p:spPr>
          <a:xfrm>
            <a:off x="9458960" y="3429001"/>
            <a:ext cx="944880" cy="74676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DB9FA19-0C9D-4025-9A40-B4E3020907AD}"/>
              </a:ext>
            </a:extLst>
          </p:cNvPr>
          <p:cNvSpPr/>
          <p:nvPr/>
        </p:nvSpPr>
        <p:spPr>
          <a:xfrm>
            <a:off x="10043622" y="643810"/>
            <a:ext cx="944880" cy="74676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6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DDC2A-647B-44BB-84F5-239C53B3D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9597"/>
            <a:ext cx="10417233" cy="74323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Acts 2 – The Father sends the Holy Spirit to the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96351-C676-4F1D-B61A-F475E260C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280" y="1343892"/>
            <a:ext cx="11775440" cy="53845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2:1-13   The Holy Spirit Arrives and they speak the </a:t>
            </a:r>
            <a:r>
              <a:rPr lang="en-US" sz="3200" b="1" dirty="0"/>
              <a:t>“wonderful works</a:t>
            </a:r>
          </a:p>
          <a:p>
            <a:pPr marL="0" indent="0">
              <a:buNone/>
            </a:pPr>
            <a:r>
              <a:rPr lang="en-US" sz="3200" b="1" dirty="0"/>
              <a:t>               of God” </a:t>
            </a:r>
            <a:r>
              <a:rPr lang="en-US" sz="3200" dirty="0"/>
              <a:t>(a one-time event, beginning the Church age)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3200" dirty="0"/>
              <a:t>2:14-36  Peter’s 10-point message on the “wonderful works of God”</a:t>
            </a:r>
          </a:p>
          <a:p>
            <a:pPr marL="0" indent="0">
              <a:buNone/>
            </a:pPr>
            <a:r>
              <a:rPr lang="en-US" sz="3200" dirty="0"/>
              <a:t>	     </a:t>
            </a:r>
          </a:p>
          <a:p>
            <a:pPr marL="0" indent="0">
              <a:buNone/>
            </a:pPr>
            <a:r>
              <a:rPr lang="en-US" sz="3200" dirty="0"/>
              <a:t>2:37-41  3,000 Jews </a:t>
            </a:r>
            <a:r>
              <a:rPr lang="en-US" sz="3200" b="1" dirty="0"/>
              <a:t>repent</a:t>
            </a:r>
            <a:r>
              <a:rPr lang="en-US" sz="3200" dirty="0"/>
              <a:t>, are </a:t>
            </a:r>
            <a:r>
              <a:rPr lang="en-US" sz="3200" b="1" dirty="0"/>
              <a:t>baptized</a:t>
            </a:r>
            <a:r>
              <a:rPr lang="en-US" sz="3200" dirty="0"/>
              <a:t> in the name of Jesus for</a:t>
            </a:r>
          </a:p>
          <a:p>
            <a:pPr marL="0" indent="0">
              <a:buNone/>
            </a:pPr>
            <a:r>
              <a:rPr lang="en-US" sz="3200" dirty="0"/>
              <a:t>                the remission of sins, then </a:t>
            </a:r>
            <a:r>
              <a:rPr lang="en-US" sz="3200" b="1" dirty="0"/>
              <a:t>receive</a:t>
            </a:r>
            <a:r>
              <a:rPr lang="en-US" sz="3200" dirty="0"/>
              <a:t> the gift of the </a:t>
            </a:r>
            <a:r>
              <a:rPr lang="en-US" sz="3200" b="1" dirty="0"/>
              <a:t>Holy Spirit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3200" dirty="0"/>
              <a:t>2:42-47  They continue in the Apostles doctrine, fellowship, breaking</a:t>
            </a:r>
          </a:p>
          <a:p>
            <a:pPr marL="0" indent="0">
              <a:buNone/>
            </a:pPr>
            <a:r>
              <a:rPr lang="en-US" sz="3200" dirty="0"/>
              <a:t>                of bread, and prayers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791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DDC2A-647B-44BB-84F5-239C53B3D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16"/>
            <a:ext cx="10359044" cy="53080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Acts 2:42-47 – 16 Manifestations of the Holy Spirit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96351-C676-4F1D-B61A-F475E260C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557" y="660401"/>
            <a:ext cx="11775440" cy="53845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70C0"/>
                </a:solidFill>
              </a:rPr>
              <a:t>42   continue in the Apostles doctrine, fellowship, breaking of bread,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70C0"/>
                </a:solidFill>
              </a:rPr>
              <a:t>        and prayers</a:t>
            </a:r>
            <a:r>
              <a:rPr lang="en-US" sz="3200" dirty="0"/>
              <a:t> (cause - still applies today)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B050"/>
                </a:solidFill>
              </a:rPr>
              <a:t>43a   fear came upon every soul </a:t>
            </a:r>
            <a:r>
              <a:rPr lang="en-US" sz="3200" dirty="0"/>
              <a:t>(effect - still applies today, in revival)</a:t>
            </a:r>
          </a:p>
          <a:p>
            <a:pPr marL="0" indent="0">
              <a:buNone/>
            </a:pPr>
            <a:r>
              <a:rPr lang="en-US" sz="3200" dirty="0">
                <a:highlight>
                  <a:srgbClr val="FFFF00"/>
                </a:highlight>
              </a:rPr>
              <a:t>43b-45  many wonders and signs through the Apostles</a:t>
            </a:r>
          </a:p>
          <a:p>
            <a:pPr marL="0" indent="0">
              <a:buNone/>
            </a:pPr>
            <a:r>
              <a:rPr lang="en-US" sz="3200" dirty="0">
                <a:highlight>
                  <a:srgbClr val="FFFF00"/>
                </a:highlight>
              </a:rPr>
              <a:t>               together, all things common, sold possessions, divided goods</a:t>
            </a:r>
          </a:p>
          <a:p>
            <a:pPr marL="0" indent="0">
              <a:buNone/>
            </a:pPr>
            <a:r>
              <a:rPr lang="en-US" sz="3200" dirty="0"/>
              <a:t>		(circumstantial - does not apply the </a:t>
            </a:r>
            <a:r>
              <a:rPr lang="en-US" sz="3200" dirty="0" err="1"/>
              <a:t>same,today</a:t>
            </a:r>
            <a:r>
              <a:rPr lang="en-US" sz="3200" dirty="0"/>
              <a:t> or always)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B050"/>
                </a:solidFill>
              </a:rPr>
              <a:t>46-47a  continued daily with one accord </a:t>
            </a:r>
            <a:r>
              <a:rPr lang="en-US" sz="3200" b="1" u="sng" dirty="0">
                <a:solidFill>
                  <a:srgbClr val="00B050"/>
                </a:solidFill>
              </a:rPr>
              <a:t>in the temple</a:t>
            </a:r>
            <a:r>
              <a:rPr lang="en-US" sz="3200" b="1" dirty="0">
                <a:solidFill>
                  <a:srgbClr val="00B050"/>
                </a:solidFill>
              </a:rPr>
              <a:t>,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B050"/>
                </a:solidFill>
              </a:rPr>
              <a:t>	    breaking bread </a:t>
            </a:r>
            <a:r>
              <a:rPr lang="en-US" sz="3200" b="1" u="sng" dirty="0">
                <a:solidFill>
                  <a:srgbClr val="00B050"/>
                </a:solidFill>
              </a:rPr>
              <a:t>in houses</a:t>
            </a:r>
            <a:r>
              <a:rPr lang="en-US" sz="3200" b="1" dirty="0">
                <a:solidFill>
                  <a:srgbClr val="00B050"/>
                </a:solidFill>
              </a:rPr>
              <a:t>, ate with gladness and single heart,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B050"/>
                </a:solidFill>
              </a:rPr>
              <a:t> 	    praising God  </a:t>
            </a:r>
            <a:r>
              <a:rPr lang="en-US" sz="3200" dirty="0"/>
              <a:t>(effect - still applies today, in revival)</a:t>
            </a:r>
          </a:p>
          <a:p>
            <a:pPr marL="0" indent="0">
              <a:buNone/>
            </a:pPr>
            <a:r>
              <a:rPr lang="en-US" sz="3200" dirty="0">
                <a:highlight>
                  <a:srgbClr val="FFFF00"/>
                </a:highlight>
              </a:rPr>
              <a:t>47b	  favor with all the people, Lord added saved daily to the church</a:t>
            </a:r>
          </a:p>
          <a:p>
            <a:pPr marL="0" indent="0">
              <a:buNone/>
            </a:pPr>
            <a:r>
              <a:rPr lang="en-US" sz="3200" dirty="0"/>
              <a:t>                      (circumstantial - does not apply the same always)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65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DDC2A-647B-44BB-84F5-239C53B3D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80" y="640772"/>
            <a:ext cx="11318240" cy="5576455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Questions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Next Sunday read-ahead/study </a:t>
            </a:r>
            <a:br>
              <a:rPr lang="en-US" sz="4800" dirty="0"/>
            </a:br>
            <a:r>
              <a:rPr lang="en-US" sz="4800" dirty="0"/>
              <a:t>Acts 3:1 to 4:4 </a:t>
            </a:r>
            <a:br>
              <a:rPr lang="en-US" sz="4800" dirty="0"/>
            </a:br>
            <a:r>
              <a:rPr lang="en-US" sz="4800" dirty="0"/>
              <a:t>(Lame man healed and </a:t>
            </a:r>
            <a:br>
              <a:rPr lang="en-US" sz="4800" dirty="0"/>
            </a:br>
            <a:r>
              <a:rPr lang="en-US" sz="4800" dirty="0"/>
              <a:t>Peter’s 2</a:t>
            </a:r>
            <a:r>
              <a:rPr lang="en-US" sz="4800" baseline="30000" dirty="0"/>
              <a:t>nd</a:t>
            </a:r>
            <a:r>
              <a:rPr lang="en-US" sz="4800" dirty="0"/>
              <a:t> Message - 5,000 saved) 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Teacher:  Phil </a:t>
            </a:r>
            <a:r>
              <a:rPr lang="en-US" sz="4800" dirty="0" err="1"/>
              <a:t>Verley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28408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772</TotalTime>
  <Words>640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Verdana</vt:lpstr>
      <vt:lpstr>Office Theme</vt:lpstr>
      <vt:lpstr>Fellowship Church Sunday School  Jan – May 2022, Acts of the Apostles  Today – Turn to Acts 2  “The Father Sends the Holy Spirit”   or   “The Birth of the Church”  Teacher:  Bill Heath </vt:lpstr>
      <vt:lpstr>2022 – Year of the New Bottle A daily morning choice to Pour New Wine into New Bottles (Job 32:9, Matthew 9:17, Mark 2:22, Luke 5:37-39, Acts 2:13, Eph 5:18)</vt:lpstr>
      <vt:lpstr>Acts   TRANSITIONS IN THE BOOK OF ACTS                  33-67 A.D.    Old Testament (1) to New Testament (2-28) Apostle Peter (Acts 1-12) / Apostle Paul (Acts 13-28) Jerusalem (1-7) / Antioch (8-21) / Rome (22-28)   1:3      Jesus spoke for 40 days about the kingdom of God 1:6-8  Kingdom to Israel (Genesis 12 to Malachi, Matthew to John, Rev 19-20) 1:8  Jerusalem/Judea (2-3), Samaria (8, 8-9), Uttermost (10, 10-12), (19, 13-28) 2:1  Church began at Pentecost (Acts 2), Church ends in (Revelation 3)    10 &amp; 15 from Jew to Gentile, from 1 Nation to All Nations, Galatians &amp; Hebrews                   Pattern:  Prayer – Power – Proclaim - Persecution – More Prayer</vt:lpstr>
      <vt:lpstr>Acts 2   33 A.D. Summer  (7 sabbaths = 49 + 1 = 50 days after the Sabbath, Leviticus 23:15-16, Acts 2:1 is  the feast of Pentecost. Begin-end with Sunday)  House  (2:1-13, 12 or 12+ or 120 speak)  Temple (2:14-21, 3,000)</vt:lpstr>
      <vt:lpstr>Acts 2 – The Father sends the Holy Spirit to the Church</vt:lpstr>
      <vt:lpstr>Acts 2:42-47 – 16 Manifestations of the Holy Spirit</vt:lpstr>
      <vt:lpstr>Questions  Next Sunday read-ahead/study  Acts 3:1 to 4:4  (Lame man healed and  Peter’s 2nd Message - 5,000 saved)   Teacher:  Phil Verley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Fellowship Church Sunday School  Jan – May 2022 Acts of the Apostles  Today – Turn to Acts 1  </dc:title>
  <dc:creator>William Heath</dc:creator>
  <cp:lastModifiedBy>William Heath</cp:lastModifiedBy>
  <cp:revision>67</cp:revision>
  <cp:lastPrinted>2022-01-09T11:13:26Z</cp:lastPrinted>
  <dcterms:created xsi:type="dcterms:W3CDTF">2021-12-26T22:17:50Z</dcterms:created>
  <dcterms:modified xsi:type="dcterms:W3CDTF">2022-01-09T11:13:27Z</dcterms:modified>
</cp:coreProperties>
</file>