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6" r:id="rId4"/>
    <p:sldId id="275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EDCBF7-CE07-438E-A4CC-03059720370A}" v="53" dt="2022-06-19T02:19:31.5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18AA0134-8490-409F-943A-C526EB03081D}"/>
    <pc:docChg chg="delSld modSld">
      <pc:chgData name="Bill Heath" userId="e5502471a9019beb" providerId="LiveId" clId="{18AA0134-8490-409F-943A-C526EB03081D}" dt="2022-05-29T17:29:24.265" v="31" actId="6549"/>
      <pc:docMkLst>
        <pc:docMk/>
      </pc:docMkLst>
      <pc:sldChg chg="modSp">
        <pc:chgData name="Bill Heath" userId="e5502471a9019beb" providerId="LiveId" clId="{18AA0134-8490-409F-943A-C526EB03081D}" dt="2022-05-29T17:27:34.032" v="1" actId="6549"/>
        <pc:sldMkLst>
          <pc:docMk/>
          <pc:sldMk cId="1657442728" sldId="256"/>
        </pc:sldMkLst>
        <pc:spChg chg="mod">
          <ac:chgData name="Bill Heath" userId="e5502471a9019beb" providerId="LiveId" clId="{18AA0134-8490-409F-943A-C526EB03081D}" dt="2022-05-29T17:27:34.032" v="1" actId="6549"/>
          <ac:spMkLst>
            <pc:docMk/>
            <pc:sldMk cId="1657442728" sldId="256"/>
            <ac:spMk id="2" creationId="{CC1912F7-3EA2-4396-8A5E-275ED1B3D3C5}"/>
          </ac:spMkLst>
        </pc:spChg>
      </pc:sldChg>
      <pc:sldChg chg="del">
        <pc:chgData name="Bill Heath" userId="e5502471a9019beb" providerId="LiveId" clId="{18AA0134-8490-409F-943A-C526EB03081D}" dt="2022-05-29T17:28:02.797" v="3" actId="47"/>
        <pc:sldMkLst>
          <pc:docMk/>
          <pc:sldMk cId="3628519527" sldId="274"/>
        </pc:sldMkLst>
      </pc:sldChg>
      <pc:sldChg chg="modSp mod">
        <pc:chgData name="Bill Heath" userId="e5502471a9019beb" providerId="LiveId" clId="{18AA0134-8490-409F-943A-C526EB03081D}" dt="2022-05-29T17:29:24.265" v="31" actId="6549"/>
        <pc:sldMkLst>
          <pc:docMk/>
          <pc:sldMk cId="1832529462" sldId="275"/>
        </pc:sldMkLst>
        <pc:spChg chg="mod">
          <ac:chgData name="Bill Heath" userId="e5502471a9019beb" providerId="LiveId" clId="{18AA0134-8490-409F-943A-C526EB03081D}" dt="2022-05-29T17:29:24.265" v="31" actId="6549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 Heath" userId="e5502471a9019beb" providerId="LiveId" clId="{18AA0134-8490-409F-943A-C526EB03081D}" dt="2022-05-29T17:28:08.695" v="5" actId="6549"/>
          <ac:spMkLst>
            <pc:docMk/>
            <pc:sldMk cId="1832529462" sldId="275"/>
            <ac:spMk id="3" creationId="{9C6C2478-E982-45B8-BC5F-460F486BB217}"/>
          </ac:spMkLst>
        </pc:spChg>
      </pc:sldChg>
      <pc:sldChg chg="del">
        <pc:chgData name="Bill Heath" userId="e5502471a9019beb" providerId="LiveId" clId="{18AA0134-8490-409F-943A-C526EB03081D}" dt="2022-05-29T17:27:56.812" v="2" actId="47"/>
        <pc:sldMkLst>
          <pc:docMk/>
          <pc:sldMk cId="1776343701" sldId="276"/>
        </pc:sldMkLst>
      </pc:sldChg>
    </pc:docChg>
  </pc:docChgLst>
  <pc:docChgLst>
    <pc:chgData name="Bill Heath" userId="e5502471a9019beb" providerId="LiveId" clId="{DDEDCBF7-CE07-438E-A4CC-03059720370A}"/>
    <pc:docChg chg="undo custSel modSld">
      <pc:chgData name="Bill Heath" userId="e5502471a9019beb" providerId="LiveId" clId="{DDEDCBF7-CE07-438E-A4CC-03059720370A}" dt="2022-06-19T02:42:11.832" v="850" actId="207"/>
      <pc:docMkLst>
        <pc:docMk/>
      </pc:docMkLst>
      <pc:sldChg chg="modSp">
        <pc:chgData name="Bill Heath" userId="e5502471a9019beb" providerId="LiveId" clId="{DDEDCBF7-CE07-438E-A4CC-03059720370A}" dt="2022-06-19T02:19:31.532" v="577" actId="20577"/>
        <pc:sldMkLst>
          <pc:docMk/>
          <pc:sldMk cId="1657442728" sldId="256"/>
        </pc:sldMkLst>
        <pc:spChg chg="mod">
          <ac:chgData name="Bill Heath" userId="e5502471a9019beb" providerId="LiveId" clId="{DDEDCBF7-CE07-438E-A4CC-03059720370A}" dt="2022-06-19T02:19:31.532" v="577" actId="20577"/>
          <ac:spMkLst>
            <pc:docMk/>
            <pc:sldMk cId="1657442728" sldId="256"/>
            <ac:spMk id="2" creationId="{CC1912F7-3EA2-4396-8A5E-275ED1B3D3C5}"/>
          </ac:spMkLst>
        </pc:spChg>
      </pc:sldChg>
      <pc:sldChg chg="modSp mod">
        <pc:chgData name="Bill Heath" userId="e5502471a9019beb" providerId="LiveId" clId="{DDEDCBF7-CE07-438E-A4CC-03059720370A}" dt="2022-06-19T02:42:11.832" v="850" actId="207"/>
        <pc:sldMkLst>
          <pc:docMk/>
          <pc:sldMk cId="1832529462" sldId="275"/>
        </pc:sldMkLst>
        <pc:spChg chg="mod">
          <ac:chgData name="Bill Heath" userId="e5502471a9019beb" providerId="LiveId" clId="{DDEDCBF7-CE07-438E-A4CC-03059720370A}" dt="2022-06-19T02:42:11.832" v="850" actId="207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 Heath" userId="e5502471a9019beb" providerId="LiveId" clId="{DDEDCBF7-CE07-438E-A4CC-03059720370A}" dt="2022-06-19T02:40:46.253" v="848" actId="6549"/>
          <ac:spMkLst>
            <pc:docMk/>
            <pc:sldMk cId="1832529462" sldId="275"/>
            <ac:spMk id="3" creationId="{9C6C2478-E982-45B8-BC5F-460F486BB217}"/>
          </ac:spMkLst>
        </pc:spChg>
      </pc:sldChg>
      <pc:sldChg chg="addSp delSp modSp mod setBg">
        <pc:chgData name="Bill Heath" userId="e5502471a9019beb" providerId="LiveId" clId="{DDEDCBF7-CE07-438E-A4CC-03059720370A}" dt="2022-06-19T02:40:23.338" v="832" actId="113"/>
        <pc:sldMkLst>
          <pc:docMk/>
          <pc:sldMk cId="1408043811" sldId="276"/>
        </pc:sldMkLst>
        <pc:spChg chg="mod ord">
          <ac:chgData name="Bill Heath" userId="e5502471a9019beb" providerId="LiveId" clId="{DDEDCBF7-CE07-438E-A4CC-03059720370A}" dt="2022-06-19T02:40:23.338" v="832" actId="113"/>
          <ac:spMkLst>
            <pc:docMk/>
            <pc:sldMk cId="1408043811" sldId="276"/>
            <ac:spMk id="2" creationId="{6D10A524-DE47-4733-A5C4-6CB325176FEE}"/>
          </ac:spMkLst>
        </pc:spChg>
        <pc:spChg chg="mod">
          <ac:chgData name="Bill Heath" userId="e5502471a9019beb" providerId="LiveId" clId="{DDEDCBF7-CE07-438E-A4CC-03059720370A}" dt="2022-06-19T02:39:19.223" v="745" actId="6549"/>
          <ac:spMkLst>
            <pc:docMk/>
            <pc:sldMk cId="1408043811" sldId="276"/>
            <ac:spMk id="3" creationId="{9C6C2478-E982-45B8-BC5F-460F486BB217}"/>
          </ac:spMkLst>
        </pc:spChg>
        <pc:spChg chg="add del mod">
          <ac:chgData name="Bill Heath" userId="e5502471a9019beb" providerId="LiveId" clId="{DDEDCBF7-CE07-438E-A4CC-03059720370A}" dt="2022-06-17T02:05:39.681" v="3"/>
          <ac:spMkLst>
            <pc:docMk/>
            <pc:sldMk cId="1408043811" sldId="276"/>
            <ac:spMk id="5" creationId="{9662364C-9E9B-1CDF-6232-9FF63EAFD362}"/>
          </ac:spMkLst>
        </pc:spChg>
        <pc:picChg chg="add del mod">
          <ac:chgData name="Bill Heath" userId="e5502471a9019beb" providerId="LiveId" clId="{DDEDCBF7-CE07-438E-A4CC-03059720370A}" dt="2022-06-17T02:05:39.681" v="3"/>
          <ac:picMkLst>
            <pc:docMk/>
            <pc:sldMk cId="1408043811" sldId="276"/>
            <ac:picMk id="6" creationId="{649BB158-D78A-E8CE-4AE9-5B3E8F735155}"/>
          </ac:picMkLst>
        </pc:picChg>
        <pc:picChg chg="add mod">
          <ac:chgData name="Bill Heath" userId="e5502471a9019beb" providerId="LiveId" clId="{DDEDCBF7-CE07-438E-A4CC-03059720370A}" dt="2022-06-17T02:07:45.500" v="71" actId="14100"/>
          <ac:picMkLst>
            <pc:docMk/>
            <pc:sldMk cId="1408043811" sldId="276"/>
            <ac:picMk id="1026" creationId="{ACCA3B4E-84D2-AB99-52CF-2B397F0FE2CE}"/>
          </ac:picMkLst>
        </pc:picChg>
        <pc:cxnChg chg="add">
          <ac:chgData name="Bill Heath" userId="e5502471a9019beb" providerId="LiveId" clId="{DDEDCBF7-CE07-438E-A4CC-03059720370A}" dt="2022-06-17T02:05:56.095" v="4" actId="26606"/>
          <ac:cxnSpMkLst>
            <pc:docMk/>
            <pc:sldMk cId="1408043811" sldId="276"/>
            <ac:cxnSpMk id="1031" creationId="{A7F400EE-A8A5-48AF-B4D6-291B52C6F0B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69878-1355-4CC7-835D-61FDC5F7060F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565265"/>
            <a:ext cx="7080738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 – July 2022, Acts of the Apostles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Acts 23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Persecution, Protection &amp; Providence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Teacher:  Bill Heath 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06" y="10160"/>
            <a:ext cx="12026988" cy="68478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800" b="1" u="sng" dirty="0">
                <a:solidFill>
                  <a:srgbClr val="0070C0"/>
                </a:solidFill>
                <a:latin typeface="+mn-lt"/>
              </a:rPr>
              <a:t>Acts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			</a:t>
            </a:r>
            <a:r>
              <a:rPr lang="en-US" sz="2800" b="1" dirty="0">
                <a:latin typeface="+mn-lt"/>
              </a:rPr>
              <a:t>TRANSITIONS IN THE BOOK OF ACTS                      33-67 A.D.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		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latin typeface="+mn-lt"/>
              </a:rPr>
              <a:t>Apostle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800" b="1" u="sng" dirty="0">
                <a:latin typeface="+mn-lt"/>
              </a:rPr>
              <a:t>Peter</a:t>
            </a:r>
            <a:r>
              <a:rPr lang="en-US" sz="2800" b="1" dirty="0">
                <a:latin typeface="+mn-lt"/>
              </a:rPr>
              <a:t> (Acts 1-12, 15 (James too)) / Apostle </a:t>
            </a:r>
            <a:r>
              <a:rPr lang="en-US" sz="2800" b="1" u="sng" dirty="0">
                <a:highlight>
                  <a:srgbClr val="FFFF00"/>
                </a:highlight>
                <a:latin typeface="+mn-lt"/>
              </a:rPr>
              <a:t>Paul</a:t>
            </a:r>
            <a:r>
              <a:rPr lang="en-US" sz="2800" b="1" dirty="0">
                <a:latin typeface="+mn-lt"/>
              </a:rPr>
              <a:t> (Acts 8-9,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13-28</a:t>
            </a:r>
            <a:r>
              <a:rPr lang="en-US" sz="2800" b="1" dirty="0">
                <a:latin typeface="+mn-lt"/>
              </a:rPr>
              <a:t>)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latin typeface="+mn-lt"/>
              </a:rPr>
              <a:t>Jerusalem (1-10) / Antioch (11-21) /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Rome (22-28) 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1:3      </a:t>
            </a:r>
            <a:r>
              <a:rPr lang="en-US" sz="2800" b="1" dirty="0">
                <a:latin typeface="+mn-lt"/>
              </a:rPr>
              <a:t>Jesus spoke for 40 days about the </a:t>
            </a:r>
            <a:r>
              <a:rPr lang="en-US" sz="2800" b="1" u="sng" dirty="0">
                <a:latin typeface="+mn-lt"/>
              </a:rPr>
              <a:t>kingdom of God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1:6-8  </a:t>
            </a:r>
            <a:r>
              <a:rPr lang="en-US" sz="2800" b="1" u="sng" dirty="0">
                <a:latin typeface="+mn-lt"/>
              </a:rPr>
              <a:t>Kingdom to Israel </a:t>
            </a:r>
            <a:r>
              <a:rPr lang="en-US" sz="2800" b="1" dirty="0">
                <a:latin typeface="+mn-lt"/>
              </a:rPr>
              <a:t>(Genesis 12 to Malachi, Matthew to John, Rev 19-20)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1:8     </a:t>
            </a:r>
            <a:r>
              <a:rPr lang="en-US" sz="2800" b="1" dirty="0">
                <a:latin typeface="+mn-lt"/>
              </a:rPr>
              <a:t>Jerusalem/Judea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2, </a:t>
            </a:r>
            <a:r>
              <a:rPr lang="en-US" sz="2800" b="1" dirty="0">
                <a:latin typeface="+mn-lt"/>
              </a:rPr>
              <a:t>3-7), Samaria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8</a:t>
            </a:r>
            <a:r>
              <a:rPr lang="en-US" sz="2800" b="1" dirty="0">
                <a:latin typeface="+mn-lt"/>
              </a:rPr>
              <a:t>-9), Uttermost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10-</a:t>
            </a:r>
            <a:r>
              <a:rPr lang="en-US" sz="2800" b="1" dirty="0">
                <a:latin typeface="+mn-lt"/>
              </a:rPr>
              <a:t>28)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19</a:t>
            </a:r>
            <a:r>
              <a:rPr lang="en-US" sz="2800" b="1" dirty="0">
                <a:latin typeface="+mn-lt"/>
              </a:rPr>
              <a:t>)</a:t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2:1     </a:t>
            </a:r>
            <a:r>
              <a:rPr lang="en-US" sz="2800" b="1" dirty="0">
                <a:latin typeface="+mn-lt"/>
              </a:rPr>
              <a:t>The Church began at Pentecost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(Acts 2), and the Church ends in</a:t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           (Revelation 3)  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6-8    </a:t>
            </a:r>
            <a:r>
              <a:rPr lang="en-US" sz="2800" b="1" dirty="0">
                <a:latin typeface="+mn-lt"/>
              </a:rPr>
              <a:t>12 Jewish Apostles plus 7 Greek non-apostles (leaders, Stephen and Philip)</a:t>
            </a:r>
            <a:br>
              <a:rPr lang="en-US" sz="2800" b="1" dirty="0">
                <a:highlight>
                  <a:srgbClr val="FFFF00"/>
                </a:highlight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10 &amp; 15 </a:t>
            </a:r>
            <a:r>
              <a:rPr lang="en-US" sz="2800" b="1" dirty="0">
                <a:latin typeface="+mn-lt"/>
              </a:rPr>
              <a:t>from Jew to Gentile, from 1 Nation to All Nations (Galatians &amp; Hebrews)</a:t>
            </a:r>
            <a:br>
              <a:rPr lang="en-US" sz="2800" b="1" dirty="0">
                <a:latin typeface="+mn-lt"/>
              </a:rPr>
            </a:b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        </a:t>
            </a:r>
            <a:r>
              <a:rPr lang="en-US" sz="2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 pattern in Acts:  Prayer &gt; Power &gt; Proclaim &gt; Persecution </a:t>
            </a:r>
            <a:br>
              <a:rPr lang="en-US" sz="2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5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4942368" y="883578"/>
            <a:ext cx="6586491" cy="50343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latin typeface="+mj-lt"/>
                <a:ea typeface="+mj-ea"/>
                <a:cs typeface="+mj-cs"/>
              </a:rPr>
              <a:t>Acts 21:15-26:32, Paul’s Testimony 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4082267" y="2378458"/>
            <a:ext cx="8164530" cy="4479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       </a:t>
            </a:r>
            <a:r>
              <a:rPr lang="en-US" sz="2400" u="sng" dirty="0"/>
              <a:t>Acts </a:t>
            </a:r>
            <a:r>
              <a:rPr lang="en-US" sz="2400" dirty="0"/>
              <a:t>	     </a:t>
            </a:r>
            <a:r>
              <a:rPr lang="en-US" sz="2400" u="sng" dirty="0"/>
              <a:t>At Jerusalem  (12 days)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       21:15-26	    </a:t>
            </a:r>
            <a:r>
              <a:rPr lang="en-US" sz="2400" b="1" dirty="0"/>
              <a:t>Vow at the Temple </a:t>
            </a:r>
            <a:r>
              <a:rPr lang="en-US" sz="2400" dirty="0"/>
              <a:t>&amp; false witness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  22:1-29	    </a:t>
            </a:r>
            <a:r>
              <a:rPr lang="en-US" sz="2400" b="1" dirty="0"/>
              <a:t>Testimony to angry mob </a:t>
            </a:r>
            <a:r>
              <a:rPr lang="en-US" sz="2400" dirty="0"/>
              <a:t>&amp; </a:t>
            </a:r>
            <a:r>
              <a:rPr lang="en-US" sz="2400" dirty="0">
                <a:solidFill>
                  <a:srgbClr val="FF0000"/>
                </a:solidFill>
              </a:rPr>
              <a:t>soldiers rescue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highlight>
                  <a:srgbClr val="FFFF00"/>
                </a:highlight>
              </a:rPr>
              <a:t>2</a:t>
            </a:r>
            <a:r>
              <a:rPr lang="en-US" sz="2400" baseline="30000" dirty="0">
                <a:highlight>
                  <a:srgbClr val="FFFF00"/>
                </a:highlight>
              </a:rPr>
              <a:t>nd</a:t>
            </a:r>
            <a:r>
              <a:rPr lang="en-US" sz="2400" dirty="0">
                <a:highlight>
                  <a:srgbClr val="FFFF00"/>
                </a:highlight>
              </a:rPr>
              <a:t>  22:30-23:35</a:t>
            </a:r>
            <a:r>
              <a:rPr lang="en-US" sz="2400" b="1" dirty="0">
                <a:highlight>
                  <a:srgbClr val="FFFF00"/>
                </a:highlight>
              </a:rPr>
              <a:t>  Testimony to the Council </a:t>
            </a:r>
            <a:r>
              <a:rPr lang="en-US" sz="2400" dirty="0">
                <a:highlight>
                  <a:srgbClr val="FFFF00"/>
                </a:highlight>
              </a:rPr>
              <a:t>&amp;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soldiers rescue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		     </a:t>
            </a:r>
            <a:r>
              <a:rPr lang="en-US" sz="2400" u="sng" dirty="0"/>
              <a:t>At </a:t>
            </a:r>
            <a:r>
              <a:rPr lang="en-US" sz="2400" u="sng" dirty="0" err="1"/>
              <a:t>Caeserea</a:t>
            </a:r>
            <a:r>
              <a:rPr lang="en-US" sz="2400" u="sng" dirty="0"/>
              <a:t> (2 years)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   24:1-27	     </a:t>
            </a:r>
            <a:r>
              <a:rPr lang="en-US" sz="2400" b="1" dirty="0"/>
              <a:t>Testimony to Governor Felix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4</a:t>
            </a:r>
            <a:r>
              <a:rPr lang="en-US" sz="2400" baseline="30000" dirty="0"/>
              <a:t>th</a:t>
            </a:r>
            <a:r>
              <a:rPr lang="en-US" sz="2400" dirty="0"/>
              <a:t>    25:1-12</a:t>
            </a:r>
            <a:r>
              <a:rPr lang="en-US" sz="2400" b="1" dirty="0"/>
              <a:t>	     Testimony to Governor Festus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5</a:t>
            </a:r>
            <a:r>
              <a:rPr lang="en-US" sz="2400" baseline="30000" dirty="0"/>
              <a:t>th</a:t>
            </a:r>
            <a:r>
              <a:rPr lang="en-US" sz="2400" dirty="0"/>
              <a:t>    25:13-26:32  </a:t>
            </a:r>
            <a:r>
              <a:rPr lang="en-US" sz="2400" b="1" dirty="0"/>
              <a:t>Testimony to King Agrippa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          27-28	      Trip to Rome  (1</a:t>
            </a:r>
            <a:r>
              <a:rPr lang="en-US" sz="2400" baseline="30000" dirty="0"/>
              <a:t>st</a:t>
            </a:r>
            <a:r>
              <a:rPr lang="en-US" sz="2400" dirty="0"/>
              <a:t> known in Acts 19:21)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ACCA3B4E-84D2-AB99-52CF-2B397F0FE2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2" r="23398"/>
          <a:stretch/>
        </p:blipFill>
        <p:spPr bwMode="auto">
          <a:xfrm>
            <a:off x="-174660" y="0"/>
            <a:ext cx="4202130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9A32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04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665017" y="639547"/>
            <a:ext cx="11526983" cy="61247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22:30-23:11 </a:t>
            </a:r>
            <a:r>
              <a:rPr lang="en-US" sz="2400" b="1" dirty="0">
                <a:solidFill>
                  <a:srgbClr val="002060"/>
                </a:solidFill>
              </a:rPr>
              <a:t> PERSECUTION </a:t>
            </a:r>
            <a:r>
              <a:rPr lang="en-US" sz="2400" b="1" dirty="0"/>
              <a:t>by the High Priest and the Council</a:t>
            </a:r>
          </a:p>
          <a:p>
            <a:endParaRPr lang="en-US" sz="1200" b="1" dirty="0"/>
          </a:p>
          <a:p>
            <a:r>
              <a:rPr lang="en-US" sz="2400" b="1" dirty="0"/>
              <a:t>-    </a:t>
            </a:r>
            <a:r>
              <a:rPr lang="en-US" sz="2400" dirty="0"/>
              <a:t>On the </a:t>
            </a:r>
            <a:r>
              <a:rPr lang="en-US" sz="2400" u="sng" dirty="0"/>
              <a:t>next day</a:t>
            </a:r>
            <a:r>
              <a:rPr lang="en-US" sz="2400" dirty="0"/>
              <a:t> after the Council persecutes Paul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Pharisees’ and Sadducees’ unity is divided by doctrine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The </a:t>
            </a:r>
            <a:r>
              <a:rPr lang="en-US" sz="2400" u="sng" dirty="0"/>
              <a:t>night following </a:t>
            </a:r>
            <a:r>
              <a:rPr lang="en-US" sz="2400" dirty="0"/>
              <a:t>the Lord Jesus encourages Paul</a:t>
            </a:r>
          </a:p>
          <a:p>
            <a:pPr marL="342900" indent="-342900">
              <a:buFontTx/>
              <a:buChar char="-"/>
            </a:pPr>
            <a:endParaRPr lang="en-US" sz="1200" dirty="0"/>
          </a:p>
          <a:p>
            <a:r>
              <a:rPr lang="en-US" sz="2400" b="1" dirty="0"/>
              <a:t>23:12-22  A Vow, a Young Man, and a Soldier 	</a:t>
            </a:r>
            <a:r>
              <a:rPr lang="en-US" sz="2400" b="1" dirty="0">
                <a:solidFill>
                  <a:srgbClr val="002060"/>
                </a:solidFill>
              </a:rPr>
              <a:t>PROTECTION &amp; PROVIDENCE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1200" b="1" dirty="0"/>
          </a:p>
          <a:p>
            <a:pPr marL="342900" indent="-342900">
              <a:buFontTx/>
              <a:buChar char="-"/>
            </a:pPr>
            <a:r>
              <a:rPr lang="en-US" sz="2400" dirty="0"/>
              <a:t>A vow of over 40 Jewish men to kill Paul the </a:t>
            </a:r>
            <a:r>
              <a:rPr lang="en-US" sz="2400" u="sng" dirty="0"/>
              <a:t>next day </a:t>
            </a:r>
            <a:r>
              <a:rPr lang="en-US" sz="2400" dirty="0"/>
              <a:t>(23:12-15)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A secret between Paul, a young man, and the Chief Captain (23:16-22)</a:t>
            </a:r>
          </a:p>
          <a:p>
            <a:endParaRPr lang="en-US" sz="1200" dirty="0"/>
          </a:p>
          <a:p>
            <a:r>
              <a:rPr lang="en-US" sz="2400" b="1" dirty="0"/>
              <a:t>23:23-35  Captain Writes a Letter and Escorts Paul to Felix the Governor of Caesarea</a:t>
            </a:r>
          </a:p>
          <a:p>
            <a:endParaRPr lang="en-US" sz="1200" b="1" dirty="0"/>
          </a:p>
          <a:p>
            <a:pPr marL="342900" indent="-342900">
              <a:buFontTx/>
              <a:buChar char="-"/>
            </a:pPr>
            <a:r>
              <a:rPr lang="en-US" sz="2400" dirty="0"/>
              <a:t>Plan to keep Paul safe by departing Jerusalem at 9 pm on the </a:t>
            </a:r>
            <a:r>
              <a:rPr lang="en-US" sz="2400" u="sng" dirty="0"/>
              <a:t>same day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200 foot soldiers, 70 horsemen, and 200 spearmen  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Letter to the most excellent governor Felix 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70 horsemen arrive in Caesarea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400" b="1" dirty="0"/>
              <a:t>Questions?  Next Sunday, Acts 24 with </a:t>
            </a:r>
            <a:r>
              <a:rPr lang="en-US" sz="2400" b="1" dirty="0" err="1"/>
              <a:t>Raymund</a:t>
            </a:r>
            <a:r>
              <a:rPr lang="en-US" sz="2400" b="1" dirty="0"/>
              <a:t> Remo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665017" y="0"/>
            <a:ext cx="10924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Acts 22:30-23:35, Paul’s Testimony to the Council at Jerusalem  </a:t>
            </a:r>
            <a:r>
              <a:rPr lang="en-US" sz="2400" dirty="0"/>
              <a:t>(2</a:t>
            </a:r>
            <a:r>
              <a:rPr lang="en-US" sz="2400" baseline="30000" dirty="0"/>
              <a:t>nd</a:t>
            </a:r>
            <a:r>
              <a:rPr lang="en-US" sz="2400" dirty="0"/>
              <a:t> witness, 3 days) </a:t>
            </a:r>
          </a:p>
        </p:txBody>
      </p:sp>
    </p:spTree>
    <p:extLst>
      <p:ext uri="{BB962C8B-B14F-4D97-AF65-F5344CB8AC3E}">
        <p14:creationId xmlns:p14="http://schemas.microsoft.com/office/powerpoint/2010/main" val="183252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5151</TotalTime>
  <Words>470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Fellowship Church Sunday School  Jan – July 2022, Acts of the Apostles  Today – Turn to Acts 23  Persecution, Protection &amp; Providence  Teacher:  Bill Heath </vt:lpstr>
      <vt:lpstr>Acts   TRANSITIONS IN THE BOOK OF ACTS                      33-67 A.D.    Apostle Peter (Acts 1-12, 15 (James too)) / Apostle Paul (Acts 8-9, 13-28) Jerusalem (1-10) / Antioch (11-21) / Rome (22-28)   1:3      Jesus spoke for 40 days about the kingdom of God 1:6-8  Kingdom to Israel (Genesis 12 to Malachi, Matthew to John, Rev 19-20) 1:8     Jerusalem/Judea (2, 3-7), Samaria (8-9), Uttermost (10-28) (19) 2:1     The Church began at Pentecost (Acts 2), and the Church ends in            (Revelation 3)    6-8    12 Jewish Apostles plus 7 Greek non-apostles (leaders, Stephen and Philip) 10 &amp; 15 from Jew to Gentile, from 1 Nation to All Nations (Galatians &amp; Hebrews)          A pattern in Acts:  Prayer &gt; Power &gt; Proclaim &gt; Persecution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167</cp:revision>
  <cp:lastPrinted>2022-06-19T02:26:14Z</cp:lastPrinted>
  <dcterms:created xsi:type="dcterms:W3CDTF">2021-12-26T22:17:50Z</dcterms:created>
  <dcterms:modified xsi:type="dcterms:W3CDTF">2022-06-19T02:42:17Z</dcterms:modified>
</cp:coreProperties>
</file>