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76" r:id="rId3"/>
    <p:sldId id="279" r:id="rId4"/>
    <p:sldId id="278" r:id="rId5"/>
    <p:sldId id="275" r:id="rId6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703FEBA-0309-4EDC-928D-AC6660C54041}" v="134" dt="2022-07-03T11:47:16.98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24" autoAdjust="0"/>
    <p:restoredTop sz="94660"/>
  </p:normalViewPr>
  <p:slideViewPr>
    <p:cSldViewPr snapToGrid="0">
      <p:cViewPr varScale="1">
        <p:scale>
          <a:sx n="77" d="100"/>
          <a:sy n="77" d="100"/>
        </p:scale>
        <p:origin x="200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ill Heath" userId="e5502471a9019beb" providerId="LiveId" clId="{8703FEBA-0309-4EDC-928D-AC6660C54041}"/>
    <pc:docChg chg="undo custSel addSld delSld modSld sldOrd">
      <pc:chgData name="Bill Heath" userId="e5502471a9019beb" providerId="LiveId" clId="{8703FEBA-0309-4EDC-928D-AC6660C54041}" dt="2022-07-03T11:53:45.335" v="4080" actId="20577"/>
      <pc:docMkLst>
        <pc:docMk/>
      </pc:docMkLst>
      <pc:sldChg chg="delSp modSp mod">
        <pc:chgData name="Bill Heath" userId="e5502471a9019beb" providerId="LiveId" clId="{8703FEBA-0309-4EDC-928D-AC6660C54041}" dt="2022-07-03T11:50:42.626" v="4045" actId="478"/>
        <pc:sldMkLst>
          <pc:docMk/>
          <pc:sldMk cId="1657442728" sldId="256"/>
        </pc:sldMkLst>
        <pc:spChg chg="mod">
          <ac:chgData name="Bill Heath" userId="e5502471a9019beb" providerId="LiveId" clId="{8703FEBA-0309-4EDC-928D-AC6660C54041}" dt="2022-07-02T23:43:02.798" v="3963" actId="6549"/>
          <ac:spMkLst>
            <pc:docMk/>
            <pc:sldMk cId="1657442728" sldId="256"/>
            <ac:spMk id="2" creationId="{CC1912F7-3EA2-4396-8A5E-275ED1B3D3C5}"/>
          </ac:spMkLst>
        </pc:spChg>
        <pc:spChg chg="del">
          <ac:chgData name="Bill Heath" userId="e5502471a9019beb" providerId="LiveId" clId="{8703FEBA-0309-4EDC-928D-AC6660C54041}" dt="2022-07-03T11:49:49.605" v="4040" actId="478"/>
          <ac:spMkLst>
            <pc:docMk/>
            <pc:sldMk cId="1657442728" sldId="256"/>
            <ac:spMk id="3" creationId="{09B3AA2C-F37A-9BE8-273A-29DD2C49476A}"/>
          </ac:spMkLst>
        </pc:spChg>
        <pc:spChg chg="del mod">
          <ac:chgData name="Bill Heath" userId="e5502471a9019beb" providerId="LiveId" clId="{8703FEBA-0309-4EDC-928D-AC6660C54041}" dt="2022-07-03T11:50:42.626" v="4045" actId="478"/>
          <ac:spMkLst>
            <pc:docMk/>
            <pc:sldMk cId="1657442728" sldId="256"/>
            <ac:spMk id="4" creationId="{12787421-E60B-C315-5E27-0520BB7422B3}"/>
          </ac:spMkLst>
        </pc:spChg>
      </pc:sldChg>
      <pc:sldChg chg="modSp del mod">
        <pc:chgData name="Bill Heath" userId="e5502471a9019beb" providerId="LiveId" clId="{8703FEBA-0309-4EDC-928D-AC6660C54041}" dt="2022-07-02T23:32:38.572" v="3952" actId="2696"/>
        <pc:sldMkLst>
          <pc:docMk/>
          <pc:sldMk cId="2501558767" sldId="266"/>
        </pc:sldMkLst>
        <pc:spChg chg="mod">
          <ac:chgData name="Bill Heath" userId="e5502471a9019beb" providerId="LiveId" clId="{8703FEBA-0309-4EDC-928D-AC6660C54041}" dt="2022-06-23T18:05:32.835" v="46" actId="13926"/>
          <ac:spMkLst>
            <pc:docMk/>
            <pc:sldMk cId="2501558767" sldId="266"/>
            <ac:spMk id="2" creationId="{CC1912F7-3EA2-4396-8A5E-275ED1B3D3C5}"/>
          </ac:spMkLst>
        </pc:spChg>
      </pc:sldChg>
      <pc:sldChg chg="addSp delSp modSp add del mod">
        <pc:chgData name="Bill Heath" userId="e5502471a9019beb" providerId="LiveId" clId="{8703FEBA-0309-4EDC-928D-AC6660C54041}" dt="2022-07-03T11:53:45.335" v="4080" actId="20577"/>
        <pc:sldMkLst>
          <pc:docMk/>
          <pc:sldMk cId="1832529462" sldId="275"/>
        </pc:sldMkLst>
        <pc:spChg chg="mod">
          <ac:chgData name="Bill Heath" userId="e5502471a9019beb" providerId="LiveId" clId="{8703FEBA-0309-4EDC-928D-AC6660C54041}" dt="2022-07-03T11:53:45.335" v="4080" actId="20577"/>
          <ac:spMkLst>
            <pc:docMk/>
            <pc:sldMk cId="1832529462" sldId="275"/>
            <ac:spMk id="2" creationId="{6D10A524-DE47-4733-A5C4-6CB325176FEE}"/>
          </ac:spMkLst>
        </pc:spChg>
        <pc:spChg chg="mod">
          <ac:chgData name="Bill Heath" userId="e5502471a9019beb" providerId="LiveId" clId="{8703FEBA-0309-4EDC-928D-AC6660C54041}" dt="2022-07-02T16:03:42.278" v="3697" actId="14100"/>
          <ac:spMkLst>
            <pc:docMk/>
            <pc:sldMk cId="1832529462" sldId="275"/>
            <ac:spMk id="3" creationId="{9C6C2478-E982-45B8-BC5F-460F486BB217}"/>
          </ac:spMkLst>
        </pc:spChg>
        <pc:spChg chg="del">
          <ac:chgData name="Bill Heath" userId="e5502471a9019beb" providerId="LiveId" clId="{8703FEBA-0309-4EDC-928D-AC6660C54041}" dt="2022-07-03T11:48:58.058" v="4034" actId="478"/>
          <ac:spMkLst>
            <pc:docMk/>
            <pc:sldMk cId="1832529462" sldId="275"/>
            <ac:spMk id="5" creationId="{15B57582-F524-7953-8199-C2D1A0DA90C1}"/>
          </ac:spMkLst>
        </pc:spChg>
        <pc:spChg chg="mod">
          <ac:chgData name="Bill Heath" userId="e5502471a9019beb" providerId="LiveId" clId="{8703FEBA-0309-4EDC-928D-AC6660C54041}" dt="2022-07-03T11:51:20.238" v="4052" actId="1076"/>
          <ac:spMkLst>
            <pc:docMk/>
            <pc:sldMk cId="1832529462" sldId="275"/>
            <ac:spMk id="6" creationId="{C0667D2F-BD80-D3BE-C719-19F87937C23F}"/>
          </ac:spMkLst>
        </pc:spChg>
        <pc:picChg chg="add mod">
          <ac:chgData name="Bill Heath" userId="e5502471a9019beb" providerId="LiveId" clId="{8703FEBA-0309-4EDC-928D-AC6660C54041}" dt="2022-07-02T15:46:30.296" v="3061" actId="14100"/>
          <ac:picMkLst>
            <pc:docMk/>
            <pc:sldMk cId="1832529462" sldId="275"/>
            <ac:picMk id="4" creationId="{726D10B1-99FC-A01D-4FDB-B95797D0EA9B}"/>
          </ac:picMkLst>
        </pc:picChg>
      </pc:sldChg>
      <pc:sldChg chg="addSp delSp modSp mod">
        <pc:chgData name="Bill Heath" userId="e5502471a9019beb" providerId="LiveId" clId="{8703FEBA-0309-4EDC-928D-AC6660C54041}" dt="2022-07-03T11:49:06.906" v="4035" actId="478"/>
        <pc:sldMkLst>
          <pc:docMk/>
          <pc:sldMk cId="1408043811" sldId="276"/>
        </pc:sldMkLst>
        <pc:spChg chg="mod ord">
          <ac:chgData name="Bill Heath" userId="e5502471a9019beb" providerId="LiveId" clId="{8703FEBA-0309-4EDC-928D-AC6660C54041}" dt="2022-07-02T15:16:49.453" v="2320" actId="13926"/>
          <ac:spMkLst>
            <pc:docMk/>
            <pc:sldMk cId="1408043811" sldId="276"/>
            <ac:spMk id="2" creationId="{6D10A524-DE47-4733-A5C4-6CB325176FEE}"/>
          </ac:spMkLst>
        </pc:spChg>
        <pc:spChg chg="mod">
          <ac:chgData name="Bill Heath" userId="e5502471a9019beb" providerId="LiveId" clId="{8703FEBA-0309-4EDC-928D-AC6660C54041}" dt="2022-06-29T16:16:29.035" v="1065" actId="26606"/>
          <ac:spMkLst>
            <pc:docMk/>
            <pc:sldMk cId="1408043811" sldId="276"/>
            <ac:spMk id="3" creationId="{9C6C2478-E982-45B8-BC5F-460F486BB217}"/>
          </ac:spMkLst>
        </pc:spChg>
        <pc:spChg chg="del">
          <ac:chgData name="Bill Heath" userId="e5502471a9019beb" providerId="LiveId" clId="{8703FEBA-0309-4EDC-928D-AC6660C54041}" dt="2022-07-03T11:49:06.906" v="4035" actId="478"/>
          <ac:spMkLst>
            <pc:docMk/>
            <pc:sldMk cId="1408043811" sldId="276"/>
            <ac:spMk id="4" creationId="{10919848-C684-98AD-4A76-05424973A5E0}"/>
          </ac:spMkLst>
        </pc:spChg>
        <pc:spChg chg="add del">
          <ac:chgData name="Bill Heath" userId="e5502471a9019beb" providerId="LiveId" clId="{8703FEBA-0309-4EDC-928D-AC6660C54041}" dt="2022-06-29T16:16:23.677" v="1063" actId="26606"/>
          <ac:spMkLst>
            <pc:docMk/>
            <pc:sldMk cId="1408043811" sldId="276"/>
            <ac:spMk id="1036" creationId="{B5FA7C47-B7C1-4D2E-AB49-ED23BA34BA83}"/>
          </ac:spMkLst>
        </pc:spChg>
        <pc:spChg chg="add del">
          <ac:chgData name="Bill Heath" userId="e5502471a9019beb" providerId="LiveId" clId="{8703FEBA-0309-4EDC-928D-AC6660C54041}" dt="2022-06-29T16:16:23.677" v="1063" actId="26606"/>
          <ac:spMkLst>
            <pc:docMk/>
            <pc:sldMk cId="1408043811" sldId="276"/>
            <ac:spMk id="1038" creationId="{596EE156-ABF1-4329-A6BA-03B4254E0877}"/>
          </ac:spMkLst>
        </pc:spChg>
        <pc:spChg chg="add del">
          <ac:chgData name="Bill Heath" userId="e5502471a9019beb" providerId="LiveId" clId="{8703FEBA-0309-4EDC-928D-AC6660C54041}" dt="2022-06-29T16:16:23.677" v="1063" actId="26606"/>
          <ac:spMkLst>
            <pc:docMk/>
            <pc:sldMk cId="1408043811" sldId="276"/>
            <ac:spMk id="1040" creationId="{19B9933F-AAB3-444A-8BB5-9CA194A8BC63}"/>
          </ac:spMkLst>
        </pc:spChg>
        <pc:spChg chg="add del">
          <ac:chgData name="Bill Heath" userId="e5502471a9019beb" providerId="LiveId" clId="{8703FEBA-0309-4EDC-928D-AC6660C54041}" dt="2022-06-29T16:16:23.677" v="1063" actId="26606"/>
          <ac:spMkLst>
            <pc:docMk/>
            <pc:sldMk cId="1408043811" sldId="276"/>
            <ac:spMk id="1042" creationId="{7D20183A-0B1D-4A1F-89B1-ADBEDBC6E54E}"/>
          </ac:spMkLst>
        </pc:spChg>
        <pc:spChg chg="add del">
          <ac:chgData name="Bill Heath" userId="e5502471a9019beb" providerId="LiveId" clId="{8703FEBA-0309-4EDC-928D-AC6660C54041}" dt="2022-06-29T16:16:23.677" v="1063" actId="26606"/>
          <ac:spMkLst>
            <pc:docMk/>
            <pc:sldMk cId="1408043811" sldId="276"/>
            <ac:spMk id="1044" creationId="{131031D3-26CD-4214-A9A4-5857EFA15A0C}"/>
          </ac:spMkLst>
        </pc:spChg>
        <pc:spChg chg="add del">
          <ac:chgData name="Bill Heath" userId="e5502471a9019beb" providerId="LiveId" clId="{8703FEBA-0309-4EDC-928D-AC6660C54041}" dt="2022-06-29T16:16:29.035" v="1065" actId="26606"/>
          <ac:spMkLst>
            <pc:docMk/>
            <pc:sldMk cId="1408043811" sldId="276"/>
            <ac:spMk id="1046" creationId="{04812C46-200A-4DEB-A05E-3ED6C68C2387}"/>
          </ac:spMkLst>
        </pc:spChg>
        <pc:picChg chg="mod">
          <ac:chgData name="Bill Heath" userId="e5502471a9019beb" providerId="LiveId" clId="{8703FEBA-0309-4EDC-928D-AC6660C54041}" dt="2022-06-29T16:16:29.035" v="1065" actId="26606"/>
          <ac:picMkLst>
            <pc:docMk/>
            <pc:sldMk cId="1408043811" sldId="276"/>
            <ac:picMk id="1026" creationId="{ACCA3B4E-84D2-AB99-52CF-2B397F0FE2CE}"/>
          </ac:picMkLst>
        </pc:picChg>
        <pc:cxnChg chg="add del">
          <ac:chgData name="Bill Heath" userId="e5502471a9019beb" providerId="LiveId" clId="{8703FEBA-0309-4EDC-928D-AC6660C54041}" dt="2022-06-29T16:16:29.035" v="1065" actId="26606"/>
          <ac:cxnSpMkLst>
            <pc:docMk/>
            <pc:sldMk cId="1408043811" sldId="276"/>
            <ac:cxnSpMk id="1031" creationId="{A7F400EE-A8A5-48AF-B4D6-291B52C6F0B0}"/>
          </ac:cxnSpMkLst>
        </pc:cxnChg>
      </pc:sldChg>
      <pc:sldChg chg="addSp delSp modSp new add del mod ord setBg">
        <pc:chgData name="Bill Heath" userId="e5502471a9019beb" providerId="LiveId" clId="{8703FEBA-0309-4EDC-928D-AC6660C54041}" dt="2022-07-02T15:16:23.856" v="2319" actId="47"/>
        <pc:sldMkLst>
          <pc:docMk/>
          <pc:sldMk cId="2349452472" sldId="277"/>
        </pc:sldMkLst>
        <pc:spChg chg="del">
          <ac:chgData name="Bill Heath" userId="e5502471a9019beb" providerId="LiveId" clId="{8703FEBA-0309-4EDC-928D-AC6660C54041}" dt="2022-06-29T15:58:10.320" v="861" actId="478"/>
          <ac:spMkLst>
            <pc:docMk/>
            <pc:sldMk cId="2349452472" sldId="277"/>
            <ac:spMk id="2" creationId="{E0307F49-3943-DD35-FBCE-DA98FB4F3D4F}"/>
          </ac:spMkLst>
        </pc:spChg>
        <pc:spChg chg="del">
          <ac:chgData name="Bill Heath" userId="e5502471a9019beb" providerId="LiveId" clId="{8703FEBA-0309-4EDC-928D-AC6660C54041}" dt="2022-06-29T15:58:04.007" v="860"/>
          <ac:spMkLst>
            <pc:docMk/>
            <pc:sldMk cId="2349452472" sldId="277"/>
            <ac:spMk id="3" creationId="{ABE12653-828F-9325-DB11-E41B991F87AE}"/>
          </ac:spMkLst>
        </pc:spChg>
        <pc:spChg chg="add mod">
          <ac:chgData name="Bill Heath" userId="e5502471a9019beb" providerId="LiveId" clId="{8703FEBA-0309-4EDC-928D-AC6660C54041}" dt="2022-07-02T15:09:06.575" v="2246" actId="20577"/>
          <ac:spMkLst>
            <pc:docMk/>
            <pc:sldMk cId="2349452472" sldId="277"/>
            <ac:spMk id="3" creationId="{B592EDA9-FEAC-69BD-780C-311997CB6065}"/>
          </ac:spMkLst>
        </pc:spChg>
        <pc:spChg chg="add">
          <ac:chgData name="Bill Heath" userId="e5502471a9019beb" providerId="LiveId" clId="{8703FEBA-0309-4EDC-928D-AC6660C54041}" dt="2022-06-29T16:14:12.214" v="1058" actId="26606"/>
          <ac:spMkLst>
            <pc:docMk/>
            <pc:sldMk cId="2349452472" sldId="277"/>
            <ac:spMk id="9" creationId="{B5FA7C47-B7C1-4D2E-AB49-ED23BA34BA83}"/>
          </ac:spMkLst>
        </pc:spChg>
        <pc:spChg chg="add">
          <ac:chgData name="Bill Heath" userId="e5502471a9019beb" providerId="LiveId" clId="{8703FEBA-0309-4EDC-928D-AC6660C54041}" dt="2022-06-29T16:14:12.214" v="1058" actId="26606"/>
          <ac:spMkLst>
            <pc:docMk/>
            <pc:sldMk cId="2349452472" sldId="277"/>
            <ac:spMk id="11" creationId="{596EE156-ABF1-4329-A6BA-03B4254E0877}"/>
          </ac:spMkLst>
        </pc:spChg>
        <pc:spChg chg="add">
          <ac:chgData name="Bill Heath" userId="e5502471a9019beb" providerId="LiveId" clId="{8703FEBA-0309-4EDC-928D-AC6660C54041}" dt="2022-06-29T16:14:12.214" v="1058" actId="26606"/>
          <ac:spMkLst>
            <pc:docMk/>
            <pc:sldMk cId="2349452472" sldId="277"/>
            <ac:spMk id="13" creationId="{19B9933F-AAB3-444A-8BB5-9CA194A8BC63}"/>
          </ac:spMkLst>
        </pc:spChg>
        <pc:spChg chg="add">
          <ac:chgData name="Bill Heath" userId="e5502471a9019beb" providerId="LiveId" clId="{8703FEBA-0309-4EDC-928D-AC6660C54041}" dt="2022-06-29T16:14:12.214" v="1058" actId="26606"/>
          <ac:spMkLst>
            <pc:docMk/>
            <pc:sldMk cId="2349452472" sldId="277"/>
            <ac:spMk id="15" creationId="{7D20183A-0B1D-4A1F-89B1-ADBEDBC6E54E}"/>
          </ac:spMkLst>
        </pc:spChg>
        <pc:spChg chg="add">
          <ac:chgData name="Bill Heath" userId="e5502471a9019beb" providerId="LiveId" clId="{8703FEBA-0309-4EDC-928D-AC6660C54041}" dt="2022-06-29T16:14:12.214" v="1058" actId="26606"/>
          <ac:spMkLst>
            <pc:docMk/>
            <pc:sldMk cId="2349452472" sldId="277"/>
            <ac:spMk id="17" creationId="{131031D3-26CD-4214-A9A4-5857EFA15A0C}"/>
          </ac:spMkLst>
        </pc:spChg>
        <pc:picChg chg="add del mod">
          <ac:chgData name="Bill Heath" userId="e5502471a9019beb" providerId="LiveId" clId="{8703FEBA-0309-4EDC-928D-AC6660C54041}" dt="2022-06-29T16:12:26.168" v="1006" actId="478"/>
          <ac:picMkLst>
            <pc:docMk/>
            <pc:sldMk cId="2349452472" sldId="277"/>
            <ac:picMk id="2" creationId="{686200A9-DBB9-4345-4AB8-7DCDD6B60139}"/>
          </ac:picMkLst>
        </pc:picChg>
        <pc:picChg chg="add mod ord">
          <ac:chgData name="Bill Heath" userId="e5502471a9019beb" providerId="LiveId" clId="{8703FEBA-0309-4EDC-928D-AC6660C54041}" dt="2022-06-29T21:24:59.926" v="1332" actId="1038"/>
          <ac:picMkLst>
            <pc:docMk/>
            <pc:sldMk cId="2349452472" sldId="277"/>
            <ac:picMk id="4" creationId="{DD5D75E0-6DFE-4420-8982-225D9706E11D}"/>
          </ac:picMkLst>
        </pc:picChg>
      </pc:sldChg>
      <pc:sldChg chg="addSp delSp modSp new mod ord setBg">
        <pc:chgData name="Bill Heath" userId="e5502471a9019beb" providerId="LiveId" clId="{8703FEBA-0309-4EDC-928D-AC6660C54041}" dt="2022-07-03T11:49:36.283" v="4039" actId="478"/>
        <pc:sldMkLst>
          <pc:docMk/>
          <pc:sldMk cId="2592385192" sldId="278"/>
        </pc:sldMkLst>
        <pc:spChg chg="del">
          <ac:chgData name="Bill Heath" userId="e5502471a9019beb" providerId="LiveId" clId="{8703FEBA-0309-4EDC-928D-AC6660C54041}" dt="2022-06-29T16:00:39.261" v="873" actId="478"/>
          <ac:spMkLst>
            <pc:docMk/>
            <pc:sldMk cId="2592385192" sldId="278"/>
            <ac:spMk id="2" creationId="{298FA93E-FD01-29D3-F409-FA45A17E7C3B}"/>
          </ac:spMkLst>
        </pc:spChg>
        <pc:spChg chg="add mod">
          <ac:chgData name="Bill Heath" userId="e5502471a9019beb" providerId="LiveId" clId="{8703FEBA-0309-4EDC-928D-AC6660C54041}" dt="2022-07-03T11:44:58.131" v="3987" actId="1037"/>
          <ac:spMkLst>
            <pc:docMk/>
            <pc:sldMk cId="2592385192" sldId="278"/>
            <ac:spMk id="2" creationId="{B1FF00F5-773F-445E-4480-BE1AE37FAF52}"/>
          </ac:spMkLst>
        </pc:spChg>
        <pc:spChg chg="del">
          <ac:chgData name="Bill Heath" userId="e5502471a9019beb" providerId="LiveId" clId="{8703FEBA-0309-4EDC-928D-AC6660C54041}" dt="2022-07-03T11:49:36.283" v="4039" actId="478"/>
          <ac:spMkLst>
            <pc:docMk/>
            <pc:sldMk cId="2592385192" sldId="278"/>
            <ac:spMk id="3" creationId="{457156D2-CA45-081F-15CE-F872F9717761}"/>
          </ac:spMkLst>
        </pc:spChg>
        <pc:spChg chg="del">
          <ac:chgData name="Bill Heath" userId="e5502471a9019beb" providerId="LiveId" clId="{8703FEBA-0309-4EDC-928D-AC6660C54041}" dt="2022-06-29T16:00:11.323" v="868"/>
          <ac:spMkLst>
            <pc:docMk/>
            <pc:sldMk cId="2592385192" sldId="278"/>
            <ac:spMk id="3" creationId="{C8A6A8C3-134E-246D-1105-10C657A9DE71}"/>
          </ac:spMkLst>
        </pc:spChg>
        <pc:spChg chg="add del mod">
          <ac:chgData name="Bill Heath" userId="e5502471a9019beb" providerId="LiveId" clId="{8703FEBA-0309-4EDC-928D-AC6660C54041}" dt="2022-07-03T11:49:22.898" v="4038" actId="478"/>
          <ac:spMkLst>
            <pc:docMk/>
            <pc:sldMk cId="2592385192" sldId="278"/>
            <ac:spMk id="7" creationId="{58B400F1-DB6C-BBBD-516A-4D60F7E92382}"/>
          </ac:spMkLst>
        </pc:spChg>
        <pc:picChg chg="add del mod">
          <ac:chgData name="Bill Heath" userId="e5502471a9019beb" providerId="LiveId" clId="{8703FEBA-0309-4EDC-928D-AC6660C54041}" dt="2022-07-03T11:49:22.898" v="4038" actId="478"/>
          <ac:picMkLst>
            <pc:docMk/>
            <pc:sldMk cId="2592385192" sldId="278"/>
            <ac:picMk id="5" creationId="{817D4F74-F8E3-5D33-E74F-CEED60983123}"/>
          </ac:picMkLst>
        </pc:picChg>
      </pc:sldChg>
      <pc:sldChg chg="addSp delSp modSp new mod setBg">
        <pc:chgData name="Bill Heath" userId="e5502471a9019beb" providerId="LiveId" clId="{8703FEBA-0309-4EDC-928D-AC6660C54041}" dt="2022-07-03T11:49:13.901" v="4036" actId="478"/>
        <pc:sldMkLst>
          <pc:docMk/>
          <pc:sldMk cId="2442355994" sldId="279"/>
        </pc:sldMkLst>
        <pc:spChg chg="del">
          <ac:chgData name="Bill Heath" userId="e5502471a9019beb" providerId="LiveId" clId="{8703FEBA-0309-4EDC-928D-AC6660C54041}" dt="2022-07-02T04:20:46.654" v="2108" actId="478"/>
          <ac:spMkLst>
            <pc:docMk/>
            <pc:sldMk cId="2442355994" sldId="279"/>
            <ac:spMk id="2" creationId="{26BCA468-8666-6F8C-C0A7-3E748726FBAA}"/>
          </ac:spMkLst>
        </pc:spChg>
        <pc:spChg chg="add mod">
          <ac:chgData name="Bill Heath" userId="e5502471a9019beb" providerId="LiveId" clId="{8703FEBA-0309-4EDC-928D-AC6660C54041}" dt="2022-07-02T23:04:36.953" v="3777" actId="6549"/>
          <ac:spMkLst>
            <pc:docMk/>
            <pc:sldMk cId="2442355994" sldId="279"/>
            <ac:spMk id="2" creationId="{E951FE7C-C4FA-D0BB-217D-3CBAF8AE384D}"/>
          </ac:spMkLst>
        </pc:spChg>
        <pc:spChg chg="del">
          <ac:chgData name="Bill Heath" userId="e5502471a9019beb" providerId="LiveId" clId="{8703FEBA-0309-4EDC-928D-AC6660C54041}" dt="2022-07-03T11:49:13.901" v="4036" actId="478"/>
          <ac:spMkLst>
            <pc:docMk/>
            <pc:sldMk cId="2442355994" sldId="279"/>
            <ac:spMk id="3" creationId="{27D9F616-85C3-445D-1419-6D4A776840F0}"/>
          </ac:spMkLst>
        </pc:spChg>
        <pc:spChg chg="del">
          <ac:chgData name="Bill Heath" userId="e5502471a9019beb" providerId="LiveId" clId="{8703FEBA-0309-4EDC-928D-AC6660C54041}" dt="2022-07-02T04:20:21.857" v="2104"/>
          <ac:spMkLst>
            <pc:docMk/>
            <pc:sldMk cId="2442355994" sldId="279"/>
            <ac:spMk id="3" creationId="{F354602C-CAB8-11EE-2654-9E8574CE02E1}"/>
          </ac:spMkLst>
        </pc:spChg>
        <pc:spChg chg="add">
          <ac:chgData name="Bill Heath" userId="e5502471a9019beb" providerId="LiveId" clId="{8703FEBA-0309-4EDC-928D-AC6660C54041}" dt="2022-07-02T04:20:52.518" v="2109" actId="26606"/>
          <ac:spMkLst>
            <pc:docMk/>
            <pc:sldMk cId="2442355994" sldId="279"/>
            <ac:spMk id="9" creationId="{32BC26D8-82FB-445E-AA49-62A77D7C1EE0}"/>
          </ac:spMkLst>
        </pc:spChg>
        <pc:spChg chg="add">
          <ac:chgData name="Bill Heath" userId="e5502471a9019beb" providerId="LiveId" clId="{8703FEBA-0309-4EDC-928D-AC6660C54041}" dt="2022-07-02T04:20:52.518" v="2109" actId="26606"/>
          <ac:spMkLst>
            <pc:docMk/>
            <pc:sldMk cId="2442355994" sldId="279"/>
            <ac:spMk id="11" creationId="{CB44330D-EA18-4254-AA95-EB49948539B8}"/>
          </ac:spMkLst>
        </pc:spChg>
        <pc:picChg chg="add mod">
          <ac:chgData name="Bill Heath" userId="e5502471a9019beb" providerId="LiveId" clId="{8703FEBA-0309-4EDC-928D-AC6660C54041}" dt="2022-07-02T15:33:40.124" v="2786" actId="1036"/>
          <ac:picMkLst>
            <pc:docMk/>
            <pc:sldMk cId="2442355994" sldId="279"/>
            <ac:picMk id="4" creationId="{2E399154-4346-A975-A2F6-77D412A6970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28A852-B911-4C93-AAB0-2DFCCC3B37E5}" type="datetimeFigureOut">
              <a:rPr lang="en-US" smtClean="0"/>
              <a:t>7/3/2022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518025"/>
            <a:ext cx="5683250" cy="36972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7F6C9B-4AE2-4BE4-88B6-FD41C40E5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522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1C00C-1569-40C7-82E2-DA934C5919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45C107-2A7B-4FCE-9C6F-CD7A31F722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1D9E9A-BE0A-4E22-A8F6-BEB3F50B3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5D91B-08C7-467F-847E-DF9B26D7F106}" type="datetime1">
              <a:rPr lang="en-US" smtClean="0"/>
              <a:t>7/3/2022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CB50C7-9584-4D2C-B499-26DB2613C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FD97FE-19B8-4537-820C-C3A5696CB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9574-4CD3-4A56-8C7E-A4671EBF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1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C05695-CE00-4DFD-9666-9D1BF890E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2E3C64-821C-4B29-84AC-CFDC2AABF2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FAFBA5-9C3A-44B5-9EA9-5A8369E67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01E-E8C6-4C34-B121-70E6A0F72FA4}" type="datetime1">
              <a:rPr lang="en-US" smtClean="0"/>
              <a:t>7/3/2022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FE5EFE-A9FB-4E57-A631-30A145B55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400FF9-6843-45B4-AB0E-0E7883BF6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9574-4CD3-4A56-8C7E-A4671EBF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160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04D176D-8411-4CE6-8492-AC8F565121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86F8BA-AEED-4EED-9072-3E21D93AFA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600E40-CAF6-4CB4-876D-93B9F9121F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4CDCB-9E33-406B-8993-93B407C8AEDF}" type="datetime1">
              <a:rPr lang="en-US" smtClean="0"/>
              <a:t>7/3/2022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181CAF-9995-4694-A791-7F0124C79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883706-4B16-4D22-8C86-EB1D2C9EF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9574-4CD3-4A56-8C7E-A4671EBF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902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BAE69-EDFD-4A7D-A1C4-771FB24F7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ED37AA-C9DF-4783-B822-AE703B48AD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64D149-6D96-4419-9891-EADCC829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17933-78D6-457E-8F14-AFA89ECC8267}" type="datetime1">
              <a:rPr lang="en-US" smtClean="0"/>
              <a:t>7/3/2022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DD7F94-E36E-43A7-AD95-50F0ED52C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4FC60E-D97D-4CAF-8C53-B1CD726CD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9574-4CD3-4A56-8C7E-A4671EBF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255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03AD4-0801-47FD-A183-5BF87AF0A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6CF11A-A058-46BA-B20D-4BC92FBE1B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5DC734-9BC4-4BF3-A1CC-336835224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33FE4-ECE3-441B-8DE4-8CF91CAB2B70}" type="datetime1">
              <a:rPr lang="en-US" smtClean="0"/>
              <a:t>7/3/2022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D305DC-8CB8-4DD7-B633-FB8614D47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1B2DD6-F671-4853-B494-198D0F47B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9574-4CD3-4A56-8C7E-A4671EBF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26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48BDD-913D-45D3-93B0-3F34FB753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8ECD2E-2B57-4D0C-8707-920EB6EBDD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C10CA3-D2CA-486D-B64C-522105D174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F05098-1493-4C70-9F44-DCFC4E06E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443AA-FBEE-4F81-A443-1C8CD7DDF835}" type="datetime1">
              <a:rPr lang="en-US" smtClean="0"/>
              <a:t>7/3/2022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E3CBDF-CEE7-42B2-8639-512814BCA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97B533-B683-41FC-A20C-FA07DE7B2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9574-4CD3-4A56-8C7E-A4671EBF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842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36FDE-E9B4-4255-A993-43B5DD0A4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9B180D-4770-49C7-867C-CD003C87BB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D836AF-99F0-46AA-A89A-8120F97DAD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547139-914A-4A4A-8B4C-E4363E84D0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05FE96-A863-4D19-9438-ABD60D61B9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AB0AF2-9FDA-48B5-A56A-A55D72A79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0D9EB-98E0-4D5D-B6DF-8519E307DFA6}" type="datetime1">
              <a:rPr lang="en-US" smtClean="0"/>
              <a:t>7/3/2022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AE6D53D-8308-4253-B156-06BC0C10A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D9AB4A-B45E-4DEC-ADF1-38B92195A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9574-4CD3-4A56-8C7E-A4671EBF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028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C88C1-1B75-449E-A019-8FCA0B54E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0D61EF-0978-4D2E-8294-D23031490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CE05A-7379-4D93-AF01-9D8AF38840C3}" type="datetime1">
              <a:rPr lang="en-US" smtClean="0"/>
              <a:t>7/3/2022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5A2861-4054-4F27-91AA-3761D1363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81F128-26C2-4578-AAA5-7295BF63F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9574-4CD3-4A56-8C7E-A4671EBF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946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BD3234-237D-4FAB-AF2B-6A3433EE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D8107-E5F8-4F74-BA23-95B63BC6E742}" type="datetime1">
              <a:rPr lang="en-US" smtClean="0"/>
              <a:t>7/3/2022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1127C2-EC99-41CE-B8D4-B7553F9CD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5282DC-1DEF-41CD-A521-02C5438E4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9574-4CD3-4A56-8C7E-A4671EBF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613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0FAD9-9B82-472C-8A2F-F704DCB05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356F67-C550-466F-A8FD-194E09AF5D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531AC4-7B7A-4765-B52B-C09AF38459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324C15-3B0B-4EC6-A947-829F51FFE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C544C-1053-4FDB-8753-91F19867B1A0}" type="datetime1">
              <a:rPr lang="en-US" smtClean="0"/>
              <a:t>7/3/2022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B33EB6-5BA9-4347-89F6-1AE46BB10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CE7B59-F846-4B06-95F8-F1F19BB47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9574-4CD3-4A56-8C7E-A4671EBF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401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23B08-482B-4D8A-A280-3810A158E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9528F0-3A2F-4731-BFD5-7C5A8B652F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1CB4B3-F285-4376-8DB8-8BEA795F52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FACFF1-85F5-44CF-BC67-B0F8D55DA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E38D4-A85E-4FB5-B742-29A5014475E6}" type="datetime1">
              <a:rPr lang="en-US" smtClean="0"/>
              <a:t>7/3/2022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52CBFB-0D8C-4331-AAE8-AF0F27CFC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55402C-6DA5-408F-8FD1-A1BD15CA7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9574-4CD3-4A56-8C7E-A4671EBF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642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524840-24F3-4C02-84C1-8AC0E4B08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24E94B-195D-4D65-BF20-E16D0FE938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493662-241A-4E6D-9C61-07A5A683F6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AF456C-99C5-4DC7-A8BD-98578A665D3E}" type="datetime1">
              <a:rPr lang="en-US" smtClean="0"/>
              <a:t>7/3/2022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7BDA06-B513-49F8-A3E0-FA3B139027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0BB1AF-49F1-45E6-9F4C-F8B580C56D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B59574-4CD3-4A56-8C7E-A4671EBF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758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6B332A4-D438-4773-A77F-5ED49A448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3768" y="0"/>
            <a:ext cx="8284464" cy="68580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F9AD32D-FF05-44F4-BD4D-9CEE89B7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8360" y="0"/>
            <a:ext cx="7955280" cy="68580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1912F7-3EA2-4396-8A5E-275ED1B3D3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55631" y="565265"/>
            <a:ext cx="7080738" cy="563568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0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Fellowship Church Sunday School</a:t>
            </a:r>
            <a:br>
              <a:rPr lang="en-US" sz="3000" b="1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br>
              <a:rPr lang="en-US" sz="3000" b="1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en-US" sz="30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Jan – July 2022, Acts of the Apostles</a:t>
            </a:r>
            <a:br>
              <a:rPr lang="en-US" sz="3000" b="1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br>
              <a:rPr lang="en-US" sz="3000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en-US" sz="3600" b="1" dirty="0">
                <a:solidFill>
                  <a:srgbClr val="00B050"/>
                </a:solidFill>
              </a:rPr>
              <a:t>Today – Turn to Acts 25</a:t>
            </a:r>
            <a:br>
              <a:rPr lang="en-US" sz="3600" b="1" dirty="0">
                <a:solidFill>
                  <a:srgbClr val="00B050"/>
                </a:solidFill>
              </a:rPr>
            </a:br>
            <a:br>
              <a:rPr lang="en-US" sz="3600" b="1" dirty="0">
                <a:solidFill>
                  <a:srgbClr val="00B050"/>
                </a:solidFill>
              </a:rPr>
            </a:br>
            <a:r>
              <a:rPr lang="en-US" sz="3600" b="1" dirty="0">
                <a:solidFill>
                  <a:srgbClr val="00B050"/>
                </a:solidFill>
              </a:rPr>
              <a:t>Persecution </a:t>
            </a:r>
            <a:r>
              <a:rPr lang="en-US" sz="3600" b="1">
                <a:solidFill>
                  <a:srgbClr val="00B050"/>
                </a:solidFill>
              </a:rPr>
              <a:t>&amp; Faith</a:t>
            </a:r>
            <a:br>
              <a:rPr lang="en-US" sz="3600" b="1" dirty="0">
                <a:solidFill>
                  <a:srgbClr val="00B050"/>
                </a:solidFill>
              </a:rPr>
            </a:br>
            <a:br>
              <a:rPr lang="en-US" sz="3600" b="1" dirty="0">
                <a:solidFill>
                  <a:srgbClr val="00B050"/>
                </a:solidFill>
              </a:rPr>
            </a:br>
            <a:r>
              <a:rPr lang="en-US" sz="30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Teacher:  Bill Heath </a:t>
            </a:r>
            <a:endParaRPr lang="en-US" sz="30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4427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C6C2478-E982-45B8-BC5F-460F486BB217}"/>
              </a:ext>
            </a:extLst>
          </p:cNvPr>
          <p:cNvSpPr txBox="1"/>
          <p:nvPr/>
        </p:nvSpPr>
        <p:spPr>
          <a:xfrm>
            <a:off x="4942368" y="883578"/>
            <a:ext cx="6586491" cy="503434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>
                <a:latin typeface="+mj-lt"/>
                <a:ea typeface="+mj-ea"/>
                <a:cs typeface="+mj-cs"/>
              </a:rPr>
              <a:t>Acts 21:15-26:32, Paul’s 5 Trials </a:t>
            </a:r>
            <a:endParaRPr lang="en-US" sz="3200" dirty="0">
              <a:latin typeface="+mj-lt"/>
              <a:ea typeface="+mj-ea"/>
              <a:cs typeface="+mj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10A524-DE47-4733-A5C4-6CB325176FEE}"/>
              </a:ext>
            </a:extLst>
          </p:cNvPr>
          <p:cNvSpPr txBox="1"/>
          <p:nvPr/>
        </p:nvSpPr>
        <p:spPr>
          <a:xfrm>
            <a:off x="4267201" y="2115117"/>
            <a:ext cx="7630272" cy="44795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        </a:t>
            </a:r>
            <a:r>
              <a:rPr lang="en-US" sz="2400" u="sng" dirty="0"/>
              <a:t>Acts </a:t>
            </a:r>
            <a:r>
              <a:rPr lang="en-US" sz="2400" dirty="0"/>
              <a:t>	     </a:t>
            </a:r>
            <a:r>
              <a:rPr lang="en-US" sz="2400" u="sng" dirty="0"/>
              <a:t>At Jerusalem  (12 days)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       21:15-26	    </a:t>
            </a:r>
            <a:r>
              <a:rPr lang="en-US" sz="2400" b="1" dirty="0"/>
              <a:t>Vow at the Temple </a:t>
            </a:r>
            <a:r>
              <a:rPr lang="en-US" sz="2400" dirty="0"/>
              <a:t>&amp; false witness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1</a:t>
            </a:r>
            <a:r>
              <a:rPr lang="en-US" sz="2400" baseline="30000" dirty="0"/>
              <a:t>st</a:t>
            </a:r>
            <a:r>
              <a:rPr lang="en-US" sz="2400" dirty="0"/>
              <a:t>   22:1-29	    </a:t>
            </a:r>
            <a:r>
              <a:rPr lang="en-US" sz="2400" b="1" dirty="0"/>
              <a:t>Testimony to angry mob </a:t>
            </a:r>
            <a:r>
              <a:rPr lang="en-US" sz="2400" dirty="0"/>
              <a:t>&amp; </a:t>
            </a:r>
            <a:r>
              <a:rPr lang="en-US" sz="2400" dirty="0">
                <a:solidFill>
                  <a:srgbClr val="FF0000"/>
                </a:solidFill>
              </a:rPr>
              <a:t>soldiers rescue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2</a:t>
            </a:r>
            <a:r>
              <a:rPr lang="en-US" sz="2400" baseline="30000" dirty="0"/>
              <a:t>nd</a:t>
            </a:r>
            <a:r>
              <a:rPr lang="en-US" sz="2400" dirty="0"/>
              <a:t>  22:30-23:35</a:t>
            </a:r>
            <a:r>
              <a:rPr lang="en-US" sz="2400" b="1" dirty="0"/>
              <a:t>  Witness to the Council </a:t>
            </a:r>
            <a:r>
              <a:rPr lang="en-US" sz="2400" dirty="0"/>
              <a:t>&amp; </a:t>
            </a:r>
            <a:r>
              <a:rPr lang="en-US" sz="2400" dirty="0">
                <a:solidFill>
                  <a:srgbClr val="FF0000"/>
                </a:solidFill>
              </a:rPr>
              <a:t>soldiers rescue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		     </a:t>
            </a:r>
            <a:r>
              <a:rPr lang="en-US" sz="2400" u="sng" dirty="0"/>
              <a:t>At </a:t>
            </a:r>
            <a:r>
              <a:rPr lang="en-US" sz="2400" u="sng" dirty="0" err="1"/>
              <a:t>Caeserea</a:t>
            </a:r>
            <a:r>
              <a:rPr lang="en-US" sz="2400" u="sng" dirty="0"/>
              <a:t> (&gt;2 years)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3</a:t>
            </a:r>
            <a:r>
              <a:rPr lang="en-US" sz="2400" baseline="30000" dirty="0"/>
              <a:t>rd</a:t>
            </a:r>
            <a:r>
              <a:rPr lang="en-US" sz="2400" dirty="0"/>
              <a:t>    24:1-27	     </a:t>
            </a:r>
            <a:r>
              <a:rPr lang="en-US" sz="2400" b="1" dirty="0"/>
              <a:t>Witness to Governor Felix </a:t>
            </a:r>
            <a:r>
              <a:rPr lang="en-US" sz="2400" dirty="0"/>
              <a:t>(&gt; 2 years)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highlight>
                  <a:srgbClr val="FFFF00"/>
                </a:highlight>
              </a:rPr>
              <a:t>4</a:t>
            </a:r>
            <a:r>
              <a:rPr lang="en-US" sz="2400" baseline="30000" dirty="0">
                <a:highlight>
                  <a:srgbClr val="FFFF00"/>
                </a:highlight>
              </a:rPr>
              <a:t>th</a:t>
            </a:r>
            <a:r>
              <a:rPr lang="en-US" sz="2400" dirty="0">
                <a:highlight>
                  <a:srgbClr val="FFFF00"/>
                </a:highlight>
              </a:rPr>
              <a:t>    25:1-12</a:t>
            </a:r>
            <a:r>
              <a:rPr lang="en-US" sz="2400" b="1" dirty="0">
                <a:highlight>
                  <a:srgbClr val="FFFF00"/>
                </a:highlight>
              </a:rPr>
              <a:t>	     Witness to Governor Festus </a:t>
            </a:r>
            <a:r>
              <a:rPr lang="en-US" sz="2400" dirty="0">
                <a:highlight>
                  <a:srgbClr val="FFFF00"/>
                </a:highlight>
              </a:rPr>
              <a:t>(&gt; 14 days)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highlight>
                  <a:srgbClr val="FFFF00"/>
                </a:highlight>
              </a:rPr>
              <a:t>5</a:t>
            </a:r>
            <a:r>
              <a:rPr lang="en-US" sz="2400" baseline="30000" dirty="0">
                <a:highlight>
                  <a:srgbClr val="FFFF00"/>
                </a:highlight>
              </a:rPr>
              <a:t>th</a:t>
            </a:r>
            <a:r>
              <a:rPr lang="en-US" sz="2400" dirty="0">
                <a:highlight>
                  <a:srgbClr val="FFFF00"/>
                </a:highlight>
              </a:rPr>
              <a:t>    25:13</a:t>
            </a:r>
            <a:r>
              <a:rPr lang="en-US" sz="2400" dirty="0"/>
              <a:t>-26:32  </a:t>
            </a:r>
            <a:r>
              <a:rPr lang="en-US" sz="2400" b="1" dirty="0"/>
              <a:t>Testimony to </a:t>
            </a:r>
            <a:r>
              <a:rPr lang="en-US" sz="2400" b="1" dirty="0">
                <a:highlight>
                  <a:srgbClr val="FFFF00"/>
                </a:highlight>
              </a:rPr>
              <a:t>King Agrippa </a:t>
            </a:r>
            <a:r>
              <a:rPr lang="en-US" sz="2400" dirty="0"/>
              <a:t>(near 30 days)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          27-28	      Trip to Rome  (1</a:t>
            </a:r>
            <a:r>
              <a:rPr lang="en-US" sz="2400" baseline="30000" dirty="0"/>
              <a:t>st</a:t>
            </a:r>
            <a:r>
              <a:rPr lang="en-US" sz="2400" dirty="0"/>
              <a:t> known in Acts 19:21)</a:t>
            </a:r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ACCA3B4E-84D2-AB99-52CF-2B397F0FE2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32" r="23398"/>
          <a:stretch/>
        </p:blipFill>
        <p:spPr bwMode="auto">
          <a:xfrm>
            <a:off x="-174660" y="0"/>
            <a:ext cx="4202130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31" name="Straight Connector 1030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9A32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79258F-E9C7-8001-E3B4-3485983C9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9574-4CD3-4A56-8C7E-A4671EBF73B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043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04D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E399154-4346-A975-A2F6-77D412A697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04567" y="524151"/>
            <a:ext cx="7615505" cy="590515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951FE7C-C4FA-D0BB-217D-3CBAF8AE384D}"/>
              </a:ext>
            </a:extLst>
          </p:cNvPr>
          <p:cNvSpPr txBox="1"/>
          <p:nvPr/>
        </p:nvSpPr>
        <p:spPr>
          <a:xfrm>
            <a:off x="571927" y="698855"/>
            <a:ext cx="332674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Laws of the Land and Laws of God </a:t>
            </a:r>
            <a:r>
              <a:rPr lang="en-US" sz="2400" dirty="0"/>
              <a:t>(Acts 24:25)</a:t>
            </a:r>
          </a:p>
          <a:p>
            <a:endParaRPr lang="en-US" sz="2400" dirty="0"/>
          </a:p>
          <a:p>
            <a:r>
              <a:rPr lang="en-US" sz="2400" dirty="0"/>
              <a:t>Last week’s examples:</a:t>
            </a:r>
          </a:p>
          <a:p>
            <a:endParaRPr lang="en-US" sz="2400" dirty="0"/>
          </a:p>
          <a:p>
            <a:r>
              <a:rPr lang="en-US" sz="2400" dirty="0"/>
              <a:t>Supreme Court Opinions</a:t>
            </a:r>
          </a:p>
          <a:p>
            <a:endParaRPr lang="en-US" sz="2400" dirty="0"/>
          </a:p>
          <a:p>
            <a:r>
              <a:rPr lang="en-US" sz="2400" dirty="0"/>
              <a:t>S. Maryland Counties</a:t>
            </a:r>
          </a:p>
          <a:p>
            <a:endParaRPr lang="en-US" sz="2400" dirty="0"/>
          </a:p>
          <a:p>
            <a:r>
              <a:rPr lang="en-US" sz="2400" dirty="0"/>
              <a:t>McLean Bible Church</a:t>
            </a:r>
          </a:p>
          <a:p>
            <a:endParaRPr lang="en-US" sz="2400" dirty="0"/>
          </a:p>
          <a:p>
            <a:r>
              <a:rPr lang="en-US" sz="2400" dirty="0"/>
              <a:t>Fellowship Church</a:t>
            </a:r>
          </a:p>
          <a:p>
            <a:endParaRPr lang="en-US" sz="2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FF5E5-4601-4E1D-0F7D-5F3FA7D64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9574-4CD3-4A56-8C7E-A4671EBF73B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355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Chart, box and whisker chart&#10;&#10;Description automatically generated">
            <a:extLst>
              <a:ext uri="{FF2B5EF4-FFF2-40B4-BE49-F238E27FC236}">
                <a16:creationId xmlns:a16="http://schemas.microsoft.com/office/drawing/2014/main" id="{817D4F74-F8E3-5D33-E74F-CEED609831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692" y="-24939"/>
            <a:ext cx="9389003" cy="6858000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1FF00F5-773F-445E-4480-BE1AE37FAF52}"/>
              </a:ext>
            </a:extLst>
          </p:cNvPr>
          <p:cNvSpPr txBox="1"/>
          <p:nvPr/>
        </p:nvSpPr>
        <p:spPr>
          <a:xfrm>
            <a:off x="41565" y="151179"/>
            <a:ext cx="306777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The Herodian Dynasty 103 years</a:t>
            </a:r>
          </a:p>
          <a:p>
            <a:r>
              <a:rPr lang="en-US" sz="2400" b="1" dirty="0"/>
              <a:t>(37 BC – 66 AD)</a:t>
            </a:r>
          </a:p>
          <a:p>
            <a:endParaRPr lang="en-US" sz="2400" b="1" dirty="0">
              <a:solidFill>
                <a:schemeClr val="bg1"/>
              </a:solidFill>
            </a:endParaRPr>
          </a:p>
          <a:p>
            <a:r>
              <a:rPr lang="en-US" sz="2400" dirty="0"/>
              <a:t>1</a:t>
            </a:r>
            <a:r>
              <a:rPr lang="en-US" sz="2400" baseline="30000" dirty="0"/>
              <a:t>st</a:t>
            </a:r>
            <a:r>
              <a:rPr lang="en-US" sz="2400" dirty="0"/>
              <a:t> Herod the Great</a:t>
            </a:r>
          </a:p>
          <a:p>
            <a:r>
              <a:rPr lang="en-US" sz="2400" dirty="0"/>
              <a:t>      Murdered Babies</a:t>
            </a:r>
          </a:p>
          <a:p>
            <a:endParaRPr lang="en-US" sz="1200" dirty="0"/>
          </a:p>
          <a:p>
            <a:r>
              <a:rPr lang="en-US" sz="2400" dirty="0"/>
              <a:t>2</a:t>
            </a:r>
            <a:r>
              <a:rPr lang="en-US" sz="2400" baseline="30000" dirty="0"/>
              <a:t>nd</a:t>
            </a:r>
            <a:r>
              <a:rPr lang="en-US" sz="2400" dirty="0"/>
              <a:t> Herod Antipas</a:t>
            </a:r>
          </a:p>
          <a:p>
            <a:r>
              <a:rPr lang="en-US" sz="2400" dirty="0"/>
              <a:t>       Murdered John</a:t>
            </a:r>
          </a:p>
          <a:p>
            <a:r>
              <a:rPr lang="en-US" sz="2400" dirty="0"/>
              <a:t>       Trial 5 – Jesus </a:t>
            </a:r>
          </a:p>
          <a:p>
            <a:endParaRPr lang="en-US" sz="1200" dirty="0"/>
          </a:p>
          <a:p>
            <a:r>
              <a:rPr lang="en-US" sz="2400" dirty="0"/>
              <a:t>3</a:t>
            </a:r>
            <a:r>
              <a:rPr lang="en-US" sz="2400" baseline="30000" dirty="0"/>
              <a:t>rd</a:t>
            </a:r>
            <a:r>
              <a:rPr lang="en-US" sz="2400" dirty="0"/>
              <a:t> Herod Agrippa I</a:t>
            </a:r>
          </a:p>
          <a:p>
            <a:r>
              <a:rPr lang="en-US" sz="2400" dirty="0"/>
              <a:t>      Murdered James</a:t>
            </a:r>
          </a:p>
          <a:p>
            <a:endParaRPr lang="en-US" sz="1200" dirty="0"/>
          </a:p>
          <a:p>
            <a:r>
              <a:rPr lang="en-US" sz="2400" dirty="0"/>
              <a:t>4</a:t>
            </a:r>
            <a:r>
              <a:rPr lang="en-US" sz="2400" baseline="30000" dirty="0"/>
              <a:t>th</a:t>
            </a:r>
            <a:r>
              <a:rPr lang="en-US" sz="2400" dirty="0"/>
              <a:t> Herod Agrippa II</a:t>
            </a:r>
          </a:p>
          <a:p>
            <a:r>
              <a:rPr lang="en-US" sz="2400" dirty="0"/>
              <a:t>       Trial 5 - Paul</a:t>
            </a:r>
          </a:p>
          <a:p>
            <a:endParaRPr lang="en-US" sz="2400" dirty="0"/>
          </a:p>
          <a:p>
            <a:r>
              <a:rPr lang="en-US" sz="2400" dirty="0"/>
              <a:t>Descendants of Esau?</a:t>
            </a:r>
          </a:p>
          <a:p>
            <a:r>
              <a:rPr lang="en-US" sz="2400" dirty="0"/>
              <a:t>1 Tim 1:4, Titus 3:9</a:t>
            </a: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C14490-2F0E-E22A-76EC-8E57636C2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9574-4CD3-4A56-8C7E-A4671EBF73B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3851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D10A524-DE47-4733-A5C4-6CB325176FEE}"/>
              </a:ext>
            </a:extLst>
          </p:cNvPr>
          <p:cNvSpPr txBox="1"/>
          <p:nvPr/>
        </p:nvSpPr>
        <p:spPr>
          <a:xfrm>
            <a:off x="200205" y="751412"/>
            <a:ext cx="11526983" cy="600164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/>
              <a:t>24:25-27  Paul’s </a:t>
            </a:r>
            <a:r>
              <a:rPr lang="en-US" sz="2400" b="1" u="sng" dirty="0"/>
              <a:t>Witness</a:t>
            </a:r>
            <a:r>
              <a:rPr lang="en-US" sz="2400" b="1" dirty="0"/>
              <a:t> to Felix </a:t>
            </a:r>
            <a:r>
              <a:rPr lang="en-US" sz="2400" dirty="0"/>
              <a:t>(25).  </a:t>
            </a:r>
            <a:r>
              <a:rPr lang="en-US" sz="2400" b="1" u="sng" dirty="0"/>
              <a:t>Money &amp; Time </a:t>
            </a:r>
            <a:r>
              <a:rPr lang="en-US" sz="2400" b="1" dirty="0"/>
              <a:t>– Felix turnovers to Festus </a:t>
            </a:r>
            <a:r>
              <a:rPr lang="en-US" sz="2400" dirty="0"/>
              <a:t>(26-27).</a:t>
            </a:r>
          </a:p>
          <a:p>
            <a:endParaRPr lang="en-US" sz="1200" b="1" dirty="0"/>
          </a:p>
          <a:p>
            <a:r>
              <a:rPr lang="en-US" sz="2400" b="1" dirty="0"/>
              <a:t>25:1-12  Paul Before Governor Festus  – Trial 4                                   PERSECUTION and FAITH</a:t>
            </a:r>
          </a:p>
          <a:p>
            <a:endParaRPr lang="en-US" sz="1200" b="1" dirty="0"/>
          </a:p>
          <a:p>
            <a:r>
              <a:rPr lang="en-US" sz="2400" dirty="0"/>
              <a:t>(1-5)    Religious leaders ACCUSE Paul (they want to kill him)</a:t>
            </a:r>
          </a:p>
          <a:p>
            <a:r>
              <a:rPr lang="en-US" sz="2400" dirty="0"/>
              <a:t>(6-7)    At the JUDGMENT SEAT the Jews ACCUSE Paul with no proof</a:t>
            </a:r>
          </a:p>
          <a:p>
            <a:r>
              <a:rPr lang="en-US" sz="2400" dirty="0"/>
              <a:t>(8-11)  Paul’s DEFENSE &amp; request for Caesar’s JUDGMENT SEAT </a:t>
            </a:r>
          </a:p>
          <a:p>
            <a:r>
              <a:rPr lang="en-US" sz="2400" dirty="0"/>
              <a:t>(12)      Roman JURY approves APPEAL to Caesar.  </a:t>
            </a:r>
          </a:p>
          <a:p>
            <a:endParaRPr lang="en-US" sz="1200" dirty="0"/>
          </a:p>
          <a:p>
            <a:r>
              <a:rPr lang="en-US" sz="2400" b="1" dirty="0"/>
              <a:t>25:13-27  Paul Before King Agrippa II - Trial 5 (part 1)</a:t>
            </a:r>
          </a:p>
          <a:p>
            <a:endParaRPr lang="en-US" sz="1200" b="1" dirty="0"/>
          </a:p>
          <a:p>
            <a:r>
              <a:rPr lang="en-US" sz="2400" dirty="0"/>
              <a:t>(13-16)  After </a:t>
            </a:r>
            <a:r>
              <a:rPr lang="en-US" sz="2400" b="1" dirty="0"/>
              <a:t>many days </a:t>
            </a:r>
            <a:r>
              <a:rPr lang="en-US" sz="2400" dirty="0"/>
              <a:t>Festus tells Agrippa about the Jew’s JUDGMENT AGAINST Paul </a:t>
            </a:r>
          </a:p>
          <a:p>
            <a:r>
              <a:rPr lang="en-US" sz="2400" dirty="0"/>
              <a:t>(17-21)  The </a:t>
            </a:r>
            <a:r>
              <a:rPr lang="en-US" sz="2400" b="1" dirty="0"/>
              <a:t>next day </a:t>
            </a:r>
            <a:r>
              <a:rPr lang="en-US" sz="2400" dirty="0"/>
              <a:t>JUDGMENT SEAT</a:t>
            </a:r>
            <a:r>
              <a:rPr lang="en-US" sz="2400" b="1" dirty="0"/>
              <a:t> – </a:t>
            </a:r>
            <a:r>
              <a:rPr lang="en-US" sz="2400" dirty="0"/>
              <a:t>accusations only religious superstition </a:t>
            </a:r>
          </a:p>
          <a:p>
            <a:r>
              <a:rPr lang="en-US" sz="2400" dirty="0"/>
              <a:t>(22-23)  The </a:t>
            </a:r>
            <a:r>
              <a:rPr lang="en-US" sz="2400" b="1" dirty="0"/>
              <a:t>next day </a:t>
            </a:r>
            <a:r>
              <a:rPr lang="en-US" sz="2400" dirty="0"/>
              <a:t>HEARING Paul face to face  (Acts 26) </a:t>
            </a:r>
          </a:p>
          <a:p>
            <a:r>
              <a:rPr lang="en-US" sz="2400" dirty="0"/>
              <a:t>(24-27)  Nothing to write, no CRIME AGAINST Paul </a:t>
            </a:r>
          </a:p>
          <a:p>
            <a:endParaRPr lang="en-US" sz="1200" dirty="0"/>
          </a:p>
          <a:p>
            <a:r>
              <a:rPr lang="en-US" sz="2400" b="1" dirty="0"/>
              <a:t>Questions?  </a:t>
            </a:r>
          </a:p>
          <a:p>
            <a:endParaRPr lang="en-US" sz="1200" b="1" dirty="0"/>
          </a:p>
          <a:p>
            <a:r>
              <a:rPr lang="en-US" sz="2400" b="1" dirty="0"/>
              <a:t>Next Sunday: Acts 26 - Trial 5 (part 2) Paul’s </a:t>
            </a:r>
            <a:r>
              <a:rPr lang="en-US" sz="2400" b="1"/>
              <a:t>Testimony                        </a:t>
            </a:r>
            <a:r>
              <a:rPr lang="en-US" sz="2400" b="1" dirty="0"/>
              <a:t>Teacher:  Bill Heath</a:t>
            </a:r>
            <a:endParaRPr lang="en-US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6C2478-E982-45B8-BC5F-460F486BB217}"/>
              </a:ext>
            </a:extLst>
          </p:cNvPr>
          <p:cNvSpPr txBox="1"/>
          <p:nvPr/>
        </p:nvSpPr>
        <p:spPr>
          <a:xfrm>
            <a:off x="133005" y="4347"/>
            <a:ext cx="120589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Acts 25, Paul’s 4</a:t>
            </a:r>
            <a:r>
              <a:rPr lang="en-US" sz="2400" b="1" baseline="30000" dirty="0"/>
              <a:t>th</a:t>
            </a:r>
            <a:r>
              <a:rPr lang="en-US" sz="2400" b="1" dirty="0"/>
              <a:t> and 5</a:t>
            </a:r>
            <a:r>
              <a:rPr lang="en-US" sz="2400" b="1" baseline="30000" dirty="0"/>
              <a:t>th</a:t>
            </a:r>
            <a:r>
              <a:rPr lang="en-US" sz="2400" b="1" dirty="0"/>
              <a:t> Trials (Offense, Accuse, Defense, Judge, Appeal, Hearing, Evidence)</a:t>
            </a:r>
            <a:endParaRPr lang="en-US" sz="24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26D10B1-99FC-A01D-4FDB-B95797D0EA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35187" y="1859620"/>
            <a:ext cx="2607069" cy="208565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667D2F-BD80-D3BE-C719-19F87937C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8595" y="6387930"/>
            <a:ext cx="2743200" cy="365125"/>
          </a:xfrm>
        </p:spPr>
        <p:txBody>
          <a:bodyPr/>
          <a:lstStyle/>
          <a:p>
            <a:fld id="{4CB59574-4CD3-4A56-8C7E-A4671EBF73BA}" type="slidenum">
              <a:rPr lang="en-US" sz="2800" smtClean="0"/>
              <a:t>5</a:t>
            </a:fld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325294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6134</TotalTime>
  <Words>416</Words>
  <Application>Microsoft Office PowerPoint</Application>
  <PresentationFormat>Widescreen</PresentationFormat>
  <Paragraphs>66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Fellowship Church Sunday School  Jan – July 2022, Acts of the Apostles  Today – Turn to Acts 25  Persecution &amp; Faith  Teacher:  Bill Heath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Fellowship Church Sunday School  Jan – May 2022 Acts of the Apostles  Today – Turn to Acts 1</dc:title>
  <dc:creator>William Heath</dc:creator>
  <cp:lastModifiedBy>Bill Heath</cp:lastModifiedBy>
  <cp:revision>168</cp:revision>
  <cp:lastPrinted>2022-07-03T11:52:34Z</cp:lastPrinted>
  <dcterms:created xsi:type="dcterms:W3CDTF">2021-12-26T22:17:50Z</dcterms:created>
  <dcterms:modified xsi:type="dcterms:W3CDTF">2022-07-03T11:53:47Z</dcterms:modified>
</cp:coreProperties>
</file>