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76" r:id="rId3"/>
    <p:sldId id="279" r:id="rId4"/>
    <p:sldId id="275" r:id="rId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7D6EBB-2377-4BDE-851D-3166D4098859}" v="158" dt="2022-07-09T23:59:11.6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4" autoAdjust="0"/>
    <p:restoredTop sz="94660"/>
  </p:normalViewPr>
  <p:slideViewPr>
    <p:cSldViewPr snapToGrid="0">
      <p:cViewPr varScale="1">
        <p:scale>
          <a:sx n="77" d="100"/>
          <a:sy n="77" d="100"/>
        </p:scale>
        <p:origin x="2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Heath" userId="e5502471a9019beb" providerId="LiveId" clId="{237D6EBB-2377-4BDE-851D-3166D4098859}"/>
    <pc:docChg chg="custSel delSld modSld">
      <pc:chgData name="Bill Heath" userId="e5502471a9019beb" providerId="LiveId" clId="{237D6EBB-2377-4BDE-851D-3166D4098859}" dt="2022-07-10T11:23:04.250" v="2922" actId="20577"/>
      <pc:docMkLst>
        <pc:docMk/>
      </pc:docMkLst>
      <pc:sldChg chg="modSp">
        <pc:chgData name="Bill Heath" userId="e5502471a9019beb" providerId="LiveId" clId="{237D6EBB-2377-4BDE-851D-3166D4098859}" dt="2022-07-09T23:59:11.600" v="2731" actId="6549"/>
        <pc:sldMkLst>
          <pc:docMk/>
          <pc:sldMk cId="1657442728" sldId="256"/>
        </pc:sldMkLst>
        <pc:spChg chg="mod">
          <ac:chgData name="Bill Heath" userId="e5502471a9019beb" providerId="LiveId" clId="{237D6EBB-2377-4BDE-851D-3166D4098859}" dt="2022-07-09T23:59:11.600" v="2731" actId="6549"/>
          <ac:spMkLst>
            <pc:docMk/>
            <pc:sldMk cId="1657442728" sldId="256"/>
            <ac:spMk id="2" creationId="{CC1912F7-3EA2-4396-8A5E-275ED1B3D3C5}"/>
          </ac:spMkLst>
        </pc:spChg>
      </pc:sldChg>
      <pc:sldChg chg="modSp mod">
        <pc:chgData name="Bill Heath" userId="e5502471a9019beb" providerId="LiveId" clId="{237D6EBB-2377-4BDE-851D-3166D4098859}" dt="2022-07-10T11:20:36.602" v="2908" actId="20577"/>
        <pc:sldMkLst>
          <pc:docMk/>
          <pc:sldMk cId="1832529462" sldId="275"/>
        </pc:sldMkLst>
        <pc:spChg chg="mod">
          <ac:chgData name="Bill Heath" userId="e5502471a9019beb" providerId="LiveId" clId="{237D6EBB-2377-4BDE-851D-3166D4098859}" dt="2022-07-10T11:20:36.602" v="2908" actId="20577"/>
          <ac:spMkLst>
            <pc:docMk/>
            <pc:sldMk cId="1832529462" sldId="275"/>
            <ac:spMk id="2" creationId="{6D10A524-DE47-4733-A5C4-6CB325176FEE}"/>
          </ac:spMkLst>
        </pc:spChg>
        <pc:spChg chg="mod">
          <ac:chgData name="Bill Heath" userId="e5502471a9019beb" providerId="LiveId" clId="{237D6EBB-2377-4BDE-851D-3166D4098859}" dt="2022-07-09T17:13:46.740" v="1858" actId="20577"/>
          <ac:spMkLst>
            <pc:docMk/>
            <pc:sldMk cId="1832529462" sldId="275"/>
            <ac:spMk id="3" creationId="{9C6C2478-E982-45B8-BC5F-460F486BB217}"/>
          </ac:spMkLst>
        </pc:spChg>
        <pc:picChg chg="mod">
          <ac:chgData name="Bill Heath" userId="e5502471a9019beb" providerId="LiveId" clId="{237D6EBB-2377-4BDE-851D-3166D4098859}" dt="2022-07-09T17:12:43.865" v="1850" actId="1076"/>
          <ac:picMkLst>
            <pc:docMk/>
            <pc:sldMk cId="1832529462" sldId="275"/>
            <ac:picMk id="4" creationId="{726D10B1-99FC-A01D-4FDB-B95797D0EA9B}"/>
          </ac:picMkLst>
        </pc:picChg>
      </pc:sldChg>
      <pc:sldChg chg="modSp mod">
        <pc:chgData name="Bill Heath" userId="e5502471a9019beb" providerId="LiveId" clId="{237D6EBB-2377-4BDE-851D-3166D4098859}" dt="2022-07-09T16:54:06.648" v="964" actId="20577"/>
        <pc:sldMkLst>
          <pc:docMk/>
          <pc:sldMk cId="1408043811" sldId="276"/>
        </pc:sldMkLst>
        <pc:spChg chg="mod">
          <ac:chgData name="Bill Heath" userId="e5502471a9019beb" providerId="LiveId" clId="{237D6EBB-2377-4BDE-851D-3166D4098859}" dt="2022-07-09T16:54:06.648" v="964" actId="20577"/>
          <ac:spMkLst>
            <pc:docMk/>
            <pc:sldMk cId="1408043811" sldId="276"/>
            <ac:spMk id="2" creationId="{6D10A524-DE47-4733-A5C4-6CB325176FEE}"/>
          </ac:spMkLst>
        </pc:spChg>
      </pc:sldChg>
      <pc:sldChg chg="del">
        <pc:chgData name="Bill Heath" userId="e5502471a9019beb" providerId="LiveId" clId="{237D6EBB-2377-4BDE-851D-3166D4098859}" dt="2022-07-06T14:40:42.303" v="747" actId="47"/>
        <pc:sldMkLst>
          <pc:docMk/>
          <pc:sldMk cId="2592385192" sldId="278"/>
        </pc:sldMkLst>
      </pc:sldChg>
      <pc:sldChg chg="modSp mod">
        <pc:chgData name="Bill Heath" userId="e5502471a9019beb" providerId="LiveId" clId="{237D6EBB-2377-4BDE-851D-3166D4098859}" dt="2022-07-10T11:23:04.250" v="2922" actId="20577"/>
        <pc:sldMkLst>
          <pc:docMk/>
          <pc:sldMk cId="2442355994" sldId="279"/>
        </pc:sldMkLst>
        <pc:spChg chg="mod">
          <ac:chgData name="Bill Heath" userId="e5502471a9019beb" providerId="LiveId" clId="{237D6EBB-2377-4BDE-851D-3166D4098859}" dt="2022-07-10T11:23:04.250" v="2922" actId="20577"/>
          <ac:spMkLst>
            <pc:docMk/>
            <pc:sldMk cId="2442355994" sldId="279"/>
            <ac:spMk id="2" creationId="{E951FE7C-C4FA-D0BB-217D-3CBAF8AE384D}"/>
          </ac:spMkLst>
        </pc:spChg>
        <pc:picChg chg="mod">
          <ac:chgData name="Bill Heath" userId="e5502471a9019beb" providerId="LiveId" clId="{237D6EBB-2377-4BDE-851D-3166D4098859}" dt="2022-07-06T14:35:53.351" v="481" actId="1037"/>
          <ac:picMkLst>
            <pc:docMk/>
            <pc:sldMk cId="2442355994" sldId="279"/>
            <ac:picMk id="4" creationId="{2E399154-4346-A975-A2F6-77D412A6970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8A852-B911-4C93-AAB0-2DFCCC3B37E5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F6C9B-4AE2-4BE4-88B6-FD41C40E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2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1C00C-1569-40C7-82E2-DA934C591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45C107-2A7B-4FCE-9C6F-CD7A31F72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D9E9A-BE0A-4E22-A8F6-BEB3F50B3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D91B-08C7-467F-847E-DF9B26D7F106}" type="datetime1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B50C7-9584-4D2C-B499-26DB2613C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D97FE-19B8-4537-820C-C3A5696C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05695-CE00-4DFD-9666-9D1BF890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2E3C64-821C-4B29-84AC-CFDC2AABF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AFBA5-9C3A-44B5-9EA9-5A8369E67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01E-E8C6-4C34-B121-70E6A0F72FA4}" type="datetime1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E5EFE-A9FB-4E57-A631-30A145B55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00FF9-6843-45B4-AB0E-0E7883BF6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6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4D176D-8411-4CE6-8492-AC8F565121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6F8BA-AEED-4EED-9072-3E21D93AF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00E40-CAF6-4CB4-876D-93B9F9121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CDCB-9E33-406B-8993-93B407C8AEDF}" type="datetime1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81CAF-9995-4694-A791-7F0124C79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83706-4B16-4D22-8C86-EB1D2C9EF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0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BAE69-EDFD-4A7D-A1C4-771FB24F7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D37AA-C9DF-4783-B822-AE703B48A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4D149-6D96-4419-9891-EADCC829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7933-78D6-457E-8F14-AFA89ECC8267}" type="datetime1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D7F94-E36E-43A7-AD95-50F0ED52C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FC60E-D97D-4CAF-8C53-B1CD726CD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5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03AD4-0801-47FD-A183-5BF87AF0A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CF11A-A058-46BA-B20D-4BC92FBE1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DC734-9BC4-4BF3-A1CC-33683522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3FE4-ECE3-441B-8DE4-8CF91CAB2B70}" type="datetime1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305DC-8CB8-4DD7-B633-FB8614D47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B2DD6-F671-4853-B494-198D0F47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48BDD-913D-45D3-93B0-3F34FB753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ECD2E-2B57-4D0C-8707-920EB6EBD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C10CA3-D2CA-486D-B64C-522105D17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05098-1493-4C70-9F44-DCFC4E06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43AA-FBEE-4F81-A443-1C8CD7DDF835}" type="datetime1">
              <a:rPr lang="en-US" smtClean="0"/>
              <a:t>7/10/2022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3CBDF-CEE7-42B2-8639-512814BCA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7B533-B683-41FC-A20C-FA07DE7B2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4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36FDE-E9B4-4255-A993-43B5DD0A4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B180D-4770-49C7-867C-CD003C87B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836AF-99F0-46AA-A89A-8120F97DA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547139-914A-4A4A-8B4C-E4363E84D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05FE96-A863-4D19-9438-ABD60D61B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AB0AF2-9FDA-48B5-A56A-A55D72A79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D9EB-98E0-4D5D-B6DF-8519E307DFA6}" type="datetime1">
              <a:rPr lang="en-US" smtClean="0"/>
              <a:t>7/10/2022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E6D53D-8308-4253-B156-06BC0C10A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D9AB4A-B45E-4DEC-ADF1-38B92195A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2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C88C1-1B75-449E-A019-8FCA0B54E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0D61EF-0978-4D2E-8294-D23031490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E05A-7379-4D93-AF01-9D8AF38840C3}" type="datetime1">
              <a:rPr lang="en-US" smtClean="0"/>
              <a:t>7/10/2022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5A2861-4054-4F27-91AA-3761D1363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1F128-26C2-4578-AAA5-7295BF63F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4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D3234-237D-4FAB-AF2B-6A3433EE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8107-E5F8-4F74-BA23-95B63BC6E742}" type="datetime1">
              <a:rPr lang="en-US" smtClean="0"/>
              <a:t>7/10/2022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1127C2-EC99-41CE-B8D4-B7553F9C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282DC-1DEF-41CD-A521-02C5438E4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1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0FAD9-9B82-472C-8A2F-F704DCB05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56F67-C550-466F-A8FD-194E09AF5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531AC4-7B7A-4765-B52B-C09AF3845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24C15-3B0B-4EC6-A947-829F51FFE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544C-1053-4FDB-8753-91F19867B1A0}" type="datetime1">
              <a:rPr lang="en-US" smtClean="0"/>
              <a:t>7/10/2022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33EB6-5BA9-4347-89F6-1AE46BB10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E7B59-F846-4B06-95F8-F1F19BB4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0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23B08-482B-4D8A-A280-3810A158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528F0-3A2F-4731-BFD5-7C5A8B652F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1CB4B3-F285-4376-8DB8-8BEA795F5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ACFF1-85F5-44CF-BC67-B0F8D55DA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38D4-A85E-4FB5-B742-29A5014475E6}" type="datetime1">
              <a:rPr lang="en-US" smtClean="0"/>
              <a:t>7/10/2022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2CBFB-0D8C-4331-AAE8-AF0F27CF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5402C-6DA5-408F-8FD1-A1BD15CA7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4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524840-24F3-4C02-84C1-8AC0E4B0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4E94B-195D-4D65-BF20-E16D0FE93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93662-241A-4E6D-9C61-07A5A683F6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F456C-99C5-4DC7-A8BD-98578A665D3E}" type="datetime1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BDA06-B513-49F8-A3E0-FA3B13902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BB1AF-49F1-45E6-9F4C-F8B580C56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5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1912F7-3EA2-4396-8A5E-275ED1B3D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631" y="565265"/>
            <a:ext cx="7080738" cy="56356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Fellowship Church Sunday School</a:t>
            </a: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Jan – July 2022, Acts of the Apostles</a:t>
            </a: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600" b="1" dirty="0">
                <a:solidFill>
                  <a:srgbClr val="00B050"/>
                </a:solidFill>
              </a:rPr>
              <a:t>Today – Turn to Acts 26</a:t>
            </a:r>
            <a:br>
              <a:rPr lang="en-US" sz="3600" b="1" dirty="0">
                <a:solidFill>
                  <a:srgbClr val="00B050"/>
                </a:solidFill>
              </a:rPr>
            </a:br>
            <a:br>
              <a:rPr lang="en-US" sz="3600" b="1" dirty="0">
                <a:solidFill>
                  <a:srgbClr val="00B050"/>
                </a:solidFill>
              </a:rPr>
            </a:br>
            <a:r>
              <a:rPr lang="en-US" sz="3600" b="1" dirty="0">
                <a:solidFill>
                  <a:srgbClr val="00B050"/>
                </a:solidFill>
              </a:rPr>
              <a:t>A </a:t>
            </a:r>
            <a:r>
              <a:rPr lang="en-US" sz="3600" b="1">
                <a:solidFill>
                  <a:srgbClr val="00B050"/>
                </a:solidFill>
              </a:rPr>
              <a:t>Complete Testimony</a:t>
            </a:r>
            <a:br>
              <a:rPr lang="en-US" sz="3600" b="1" dirty="0">
                <a:solidFill>
                  <a:srgbClr val="00B050"/>
                </a:solidFill>
              </a:rPr>
            </a:br>
            <a:br>
              <a:rPr lang="en-US" sz="3600" b="1" dirty="0">
                <a:solidFill>
                  <a:srgbClr val="00B050"/>
                </a:solidFill>
              </a:rPr>
            </a:b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Teacher:  Bill Heath </a:t>
            </a:r>
            <a:endParaRPr lang="en-US" sz="3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42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6C2478-E982-45B8-BC5F-460F486BB217}"/>
              </a:ext>
            </a:extLst>
          </p:cNvPr>
          <p:cNvSpPr txBox="1"/>
          <p:nvPr/>
        </p:nvSpPr>
        <p:spPr>
          <a:xfrm>
            <a:off x="4942368" y="883578"/>
            <a:ext cx="6586491" cy="50343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>
                <a:latin typeface="+mj-lt"/>
                <a:ea typeface="+mj-ea"/>
                <a:cs typeface="+mj-cs"/>
              </a:rPr>
              <a:t>Acts 21:15-26:32, Paul’s 5 Trials </a:t>
            </a:r>
            <a:endParaRPr lang="en-US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10A524-DE47-4733-A5C4-6CB325176FEE}"/>
              </a:ext>
            </a:extLst>
          </p:cNvPr>
          <p:cNvSpPr txBox="1"/>
          <p:nvPr/>
        </p:nvSpPr>
        <p:spPr>
          <a:xfrm>
            <a:off x="4267201" y="2115117"/>
            <a:ext cx="7630272" cy="4479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        </a:t>
            </a:r>
            <a:r>
              <a:rPr lang="en-US" sz="2400" u="sng" dirty="0"/>
              <a:t>Acts </a:t>
            </a:r>
            <a:r>
              <a:rPr lang="en-US" sz="2400" dirty="0"/>
              <a:t>	     </a:t>
            </a:r>
            <a:r>
              <a:rPr lang="en-US" sz="2400" u="sng" dirty="0"/>
              <a:t>At Jerusalem before Jews (12 days)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       21:15-26	    </a:t>
            </a:r>
            <a:r>
              <a:rPr lang="en-US" sz="2400" b="1" dirty="0"/>
              <a:t>Vow at the Temple </a:t>
            </a:r>
            <a:r>
              <a:rPr lang="en-US" sz="2400" dirty="0"/>
              <a:t>&amp; false witness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  22:1-29	    </a:t>
            </a:r>
            <a:r>
              <a:rPr lang="en-US" sz="2400" b="1" dirty="0"/>
              <a:t>Testimony to angry mob </a:t>
            </a:r>
            <a:r>
              <a:rPr lang="en-US" sz="2400" dirty="0"/>
              <a:t>&amp; </a:t>
            </a:r>
            <a:r>
              <a:rPr lang="en-US" sz="2400" dirty="0">
                <a:solidFill>
                  <a:srgbClr val="FF0000"/>
                </a:solidFill>
              </a:rPr>
              <a:t>soldiers rescue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 22:30-23:35</a:t>
            </a:r>
            <a:r>
              <a:rPr lang="en-US" sz="2400" b="1" dirty="0"/>
              <a:t>  Witness to the Council </a:t>
            </a:r>
            <a:r>
              <a:rPr lang="en-US" sz="2400" dirty="0"/>
              <a:t>&amp; </a:t>
            </a:r>
            <a:r>
              <a:rPr lang="en-US" sz="2400" dirty="0">
                <a:solidFill>
                  <a:srgbClr val="FF0000"/>
                </a:solidFill>
              </a:rPr>
              <a:t>soldiers rescue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		     </a:t>
            </a:r>
            <a:r>
              <a:rPr lang="en-US" sz="2400" u="sng" dirty="0"/>
              <a:t>At Caesarea before Gentiles (&gt;2 years)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    24:1-27	     </a:t>
            </a:r>
            <a:r>
              <a:rPr lang="en-US" sz="2400" b="1" dirty="0"/>
              <a:t>Witness to Governor Felix </a:t>
            </a:r>
            <a:r>
              <a:rPr lang="en-US" sz="2400" dirty="0"/>
              <a:t>(&gt; 2 years)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4</a:t>
            </a:r>
            <a:r>
              <a:rPr lang="en-US" sz="2400" baseline="30000" dirty="0"/>
              <a:t>th</a:t>
            </a:r>
            <a:r>
              <a:rPr lang="en-US" sz="2400" dirty="0"/>
              <a:t>    25:1-12</a:t>
            </a:r>
            <a:r>
              <a:rPr lang="en-US" sz="2400" b="1" dirty="0"/>
              <a:t>	     Witness to Governor Festus </a:t>
            </a:r>
            <a:r>
              <a:rPr lang="en-US" sz="2400" dirty="0"/>
              <a:t>(&gt; 14 days)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highlight>
                  <a:srgbClr val="FFFF00"/>
                </a:highlight>
              </a:rPr>
              <a:t>5</a:t>
            </a:r>
            <a:r>
              <a:rPr lang="en-US" sz="2400" baseline="30000" dirty="0">
                <a:highlight>
                  <a:srgbClr val="FFFF00"/>
                </a:highlight>
              </a:rPr>
              <a:t>th</a:t>
            </a:r>
            <a:r>
              <a:rPr lang="en-US" sz="2400" dirty="0">
                <a:highlight>
                  <a:srgbClr val="FFFF00"/>
                </a:highlight>
              </a:rPr>
              <a:t>    25:13-26:32</a:t>
            </a:r>
            <a:r>
              <a:rPr lang="en-US" sz="2400" dirty="0"/>
              <a:t>  </a:t>
            </a:r>
            <a:r>
              <a:rPr lang="en-US" sz="2400" b="1" dirty="0"/>
              <a:t>Testimony to </a:t>
            </a:r>
            <a:r>
              <a:rPr lang="en-US" sz="2400" b="1" dirty="0">
                <a:highlight>
                  <a:srgbClr val="FFFF00"/>
                </a:highlight>
              </a:rPr>
              <a:t>King Agrippa </a:t>
            </a:r>
            <a:r>
              <a:rPr lang="en-US" sz="2400" dirty="0"/>
              <a:t>(near 30 days)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          27-28	      Trip to Rome  (1</a:t>
            </a:r>
            <a:r>
              <a:rPr lang="en-US" sz="2400" baseline="30000" dirty="0"/>
              <a:t>st</a:t>
            </a:r>
            <a:r>
              <a:rPr lang="en-US" sz="2400" dirty="0"/>
              <a:t> known in Acts 19:21)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ACCA3B4E-84D2-AB99-52CF-2B397F0FE2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2" r="23398"/>
          <a:stretch/>
        </p:blipFill>
        <p:spPr bwMode="auto">
          <a:xfrm>
            <a:off x="-174660" y="0"/>
            <a:ext cx="420213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A32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79258F-E9C7-8001-E3B4-3485983C9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43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4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399154-4346-A975-A2F6-77D412A697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9253" y="524151"/>
            <a:ext cx="7615505" cy="59051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51FE7C-C4FA-D0BB-217D-3CBAF8AE384D}"/>
              </a:ext>
            </a:extLst>
          </p:cNvPr>
          <p:cNvSpPr txBox="1"/>
          <p:nvPr/>
        </p:nvSpPr>
        <p:spPr>
          <a:xfrm>
            <a:off x="564005" y="438495"/>
            <a:ext cx="332674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My Testimony </a:t>
            </a:r>
          </a:p>
          <a:p>
            <a:endParaRPr lang="en-US" sz="1200" u="sng" dirty="0"/>
          </a:p>
          <a:p>
            <a:r>
              <a:rPr lang="en-US" sz="2400" b="1" dirty="0"/>
              <a:t>“Witness Stand”</a:t>
            </a:r>
          </a:p>
          <a:p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 Against Jesus</a:t>
            </a:r>
          </a:p>
          <a:p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Experience Jesus</a:t>
            </a:r>
          </a:p>
          <a:p>
            <a:r>
              <a:rPr lang="en-US" sz="2400" dirty="0"/>
              <a:t>3</a:t>
            </a:r>
            <a:r>
              <a:rPr lang="en-US" sz="2400" baseline="30000" dirty="0"/>
              <a:t>rd </a:t>
            </a:r>
            <a:r>
              <a:rPr lang="en-US" sz="2400" dirty="0"/>
              <a:t> For Jesus</a:t>
            </a:r>
          </a:p>
          <a:p>
            <a:endParaRPr lang="en-US" sz="1200" dirty="0"/>
          </a:p>
          <a:p>
            <a:r>
              <a:rPr lang="en-US" sz="2400" b="1" dirty="0"/>
              <a:t>Judge, Defense, Court Clerk, &amp; Bailiff:  </a:t>
            </a:r>
          </a:p>
          <a:p>
            <a:r>
              <a:rPr lang="en-US" sz="2400" dirty="0"/>
              <a:t>God, Jesus Christ, the Holy </a:t>
            </a:r>
            <a:r>
              <a:rPr lang="en-US" sz="2400"/>
              <a:t>Spirit &amp; Scripture</a:t>
            </a:r>
            <a:endParaRPr lang="en-US" sz="2400" dirty="0"/>
          </a:p>
          <a:p>
            <a:endParaRPr lang="en-US" sz="1200" dirty="0"/>
          </a:p>
          <a:p>
            <a:r>
              <a:rPr lang="en-US" sz="2400" b="1" dirty="0"/>
              <a:t>Prosecution:  </a:t>
            </a:r>
            <a:r>
              <a:rPr lang="en-US" sz="2400" dirty="0"/>
              <a:t>None</a:t>
            </a:r>
          </a:p>
          <a:p>
            <a:endParaRPr lang="en-US" sz="1200" b="1" dirty="0"/>
          </a:p>
          <a:p>
            <a:r>
              <a:rPr lang="en-US" sz="2400" b="1" dirty="0"/>
              <a:t>Audience:  </a:t>
            </a:r>
            <a:r>
              <a:rPr lang="en-US" sz="2400" dirty="0"/>
              <a:t>Fellowship Church (seen &amp; heard – July 31), the angels (unseen)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FF5E5-4601-4E1D-0F7D-5F3FA7D64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5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10A524-DE47-4733-A5C4-6CB325176FEE}"/>
              </a:ext>
            </a:extLst>
          </p:cNvPr>
          <p:cNvSpPr txBox="1"/>
          <p:nvPr/>
        </p:nvSpPr>
        <p:spPr>
          <a:xfrm>
            <a:off x="200205" y="618404"/>
            <a:ext cx="11526983" cy="60016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26:1-3 / Introduction – depends on the audience</a:t>
            </a:r>
            <a:endParaRPr lang="en-US" sz="2400" dirty="0">
              <a:solidFill>
                <a:srgbClr val="0070C0"/>
              </a:solidFill>
            </a:endParaRPr>
          </a:p>
          <a:p>
            <a:endParaRPr lang="en-US" sz="1200" b="1" dirty="0"/>
          </a:p>
          <a:p>
            <a:r>
              <a:rPr lang="en-US" sz="2400" b="1" dirty="0"/>
              <a:t>26:4-12    Life against Jesus of Nazareth (LOST)</a:t>
            </a:r>
          </a:p>
          <a:p>
            <a:r>
              <a:rPr lang="en-US" sz="2400" dirty="0"/>
              <a:t>-   Do many things contrary to the name of Jesus</a:t>
            </a:r>
          </a:p>
          <a:p>
            <a:r>
              <a:rPr lang="en-US" sz="2400" dirty="0"/>
              <a:t>-   I gave my voice against followers of Jesus</a:t>
            </a:r>
          </a:p>
          <a:p>
            <a:endParaRPr lang="en-US" sz="1200" dirty="0"/>
          </a:p>
          <a:p>
            <a:r>
              <a:rPr lang="en-US" sz="2400" b="1" dirty="0"/>
              <a:t>26:13-18  Experience the Lord Jesus (SAVED)</a:t>
            </a:r>
          </a:p>
          <a:p>
            <a:r>
              <a:rPr lang="en-US" sz="2400" dirty="0"/>
              <a:t>-   Now and in the future a minister and witness of Jesus</a:t>
            </a:r>
          </a:p>
          <a:p>
            <a:r>
              <a:rPr lang="en-US" sz="2400" dirty="0"/>
              <a:t>-   Used to open eyes, turn from darkness to light &amp; authority of Satan to God,  </a:t>
            </a:r>
          </a:p>
          <a:p>
            <a:endParaRPr lang="en-US" sz="1200" dirty="0"/>
          </a:p>
          <a:p>
            <a:r>
              <a:rPr lang="en-US" sz="2400" b="1" dirty="0"/>
              <a:t>26:19-23 </a:t>
            </a:r>
            <a:r>
              <a:rPr lang="en-US" sz="2400" dirty="0"/>
              <a:t> </a:t>
            </a:r>
            <a:r>
              <a:rPr lang="en-US" sz="2400" b="1" dirty="0"/>
              <a:t>Life for Christ (CHANGED)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Repent &amp; turn to God &gt; works &gt; help of God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Witness Christ’s death &amp; resurrection to others</a:t>
            </a:r>
          </a:p>
          <a:p>
            <a:endParaRPr lang="en-US" sz="1200" b="1" dirty="0">
              <a:solidFill>
                <a:srgbClr val="0070C0"/>
              </a:solidFill>
            </a:endParaRPr>
          </a:p>
          <a:p>
            <a:r>
              <a:rPr lang="en-US" sz="2400" b="1" dirty="0">
                <a:solidFill>
                  <a:srgbClr val="0070C0"/>
                </a:solidFill>
              </a:rPr>
              <a:t>26:24-32 / Reaction of Others (my witness: fear or faith, survive or revive)</a:t>
            </a:r>
          </a:p>
          <a:p>
            <a:endParaRPr lang="en-US" sz="1200" dirty="0"/>
          </a:p>
          <a:p>
            <a:r>
              <a:rPr lang="en-US" sz="2400" b="1" dirty="0"/>
              <a:t>Questions?  </a:t>
            </a:r>
          </a:p>
          <a:p>
            <a:endParaRPr lang="en-US" sz="1200" b="1" dirty="0"/>
          </a:p>
          <a:p>
            <a:r>
              <a:rPr lang="en-US" sz="2400" b="1" dirty="0"/>
              <a:t>Next Sunday: Acts 27  Free Escort &amp; Ship Ride to Rome                   Teacher:  Justin Olsen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6C2478-E982-45B8-BC5F-460F486BB217}"/>
              </a:ext>
            </a:extLst>
          </p:cNvPr>
          <p:cNvSpPr txBox="1"/>
          <p:nvPr/>
        </p:nvSpPr>
        <p:spPr>
          <a:xfrm>
            <a:off x="133005" y="4347"/>
            <a:ext cx="12058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Acts 26, Paul’s Testimony before Agrippa, the Military Captains, and the City Elite (Acts 25:23)</a:t>
            </a:r>
            <a:endParaRPr lang="en-US" sz="2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6D10B1-99FC-A01D-4FDB-B95797D0E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85311" y="737402"/>
            <a:ext cx="2607069" cy="208565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67D2F-BD80-D3BE-C719-19F87937C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595" y="6387930"/>
            <a:ext cx="2743200" cy="365125"/>
          </a:xfrm>
        </p:spPr>
        <p:txBody>
          <a:bodyPr/>
          <a:lstStyle/>
          <a:p>
            <a:fld id="{4CB59574-4CD3-4A56-8C7E-A4671EBF73BA}" type="slidenum">
              <a:rPr lang="en-US" sz="2800" smtClean="0"/>
              <a:t>4</a:t>
            </a:fld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2529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6262</TotalTime>
  <Words>355</Words>
  <Application>Microsoft Office PowerPoint</Application>
  <PresentationFormat>Widescreen</PresentationFormat>
  <Paragraphs>49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Fellowship Church Sunday School  Jan – July 2022, Acts of the Apostles  Today – Turn to Acts 26  A Complete Testimony  Teacher:  Bill Heath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Fellowship Church Sunday School  Jan – May 2022 Acts of the Apostles  Today – Turn to Acts 1</dc:title>
  <dc:creator>William Heath</dc:creator>
  <cp:lastModifiedBy>Bill Heath</cp:lastModifiedBy>
  <cp:revision>169</cp:revision>
  <cp:lastPrinted>2022-07-10T11:21:40Z</cp:lastPrinted>
  <dcterms:created xsi:type="dcterms:W3CDTF">2021-12-26T22:17:50Z</dcterms:created>
  <dcterms:modified xsi:type="dcterms:W3CDTF">2022-07-10T11:23:10Z</dcterms:modified>
</cp:coreProperties>
</file>