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77" r:id="rId3"/>
    <p:sldId id="275" r:id="rId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EF5E4B-683E-49D9-8823-F38139E31830}" v="63" dt="2022-07-22T22:58:18.4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24" autoAdjust="0"/>
    <p:restoredTop sz="94660"/>
  </p:normalViewPr>
  <p:slideViewPr>
    <p:cSldViewPr snapToGrid="0">
      <p:cViewPr varScale="1">
        <p:scale>
          <a:sx n="77" d="100"/>
          <a:sy n="77" d="100"/>
        </p:scale>
        <p:origin x="20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 Heath" userId="e5502471a9019beb" providerId="LiveId" clId="{5CEF5E4B-683E-49D9-8823-F38139E31830}"/>
    <pc:docChg chg="undo custSel addSld delSld modSld">
      <pc:chgData name="Bill Heath" userId="e5502471a9019beb" providerId="LiveId" clId="{5CEF5E4B-683E-49D9-8823-F38139E31830}" dt="2022-07-24T11:46:08.304" v="2685" actId="6549"/>
      <pc:docMkLst>
        <pc:docMk/>
      </pc:docMkLst>
      <pc:sldChg chg="modSp">
        <pc:chgData name="Bill Heath" userId="e5502471a9019beb" providerId="LiveId" clId="{5CEF5E4B-683E-49D9-8823-F38139E31830}" dt="2022-07-22T22:58:18.433" v="1653" actId="20577"/>
        <pc:sldMkLst>
          <pc:docMk/>
          <pc:sldMk cId="1657442728" sldId="256"/>
        </pc:sldMkLst>
        <pc:spChg chg="mod">
          <ac:chgData name="Bill Heath" userId="e5502471a9019beb" providerId="LiveId" clId="{5CEF5E4B-683E-49D9-8823-F38139E31830}" dt="2022-07-22T22:58:18.433" v="1653" actId="20577"/>
          <ac:spMkLst>
            <pc:docMk/>
            <pc:sldMk cId="1657442728" sldId="256"/>
            <ac:spMk id="2" creationId="{CC1912F7-3EA2-4396-8A5E-275ED1B3D3C5}"/>
          </ac:spMkLst>
        </pc:spChg>
      </pc:sldChg>
      <pc:sldChg chg="addSp delSp modSp mod">
        <pc:chgData name="Bill Heath" userId="e5502471a9019beb" providerId="LiveId" clId="{5CEF5E4B-683E-49D9-8823-F38139E31830}" dt="2022-07-24T11:46:08.304" v="2685" actId="6549"/>
        <pc:sldMkLst>
          <pc:docMk/>
          <pc:sldMk cId="1832529462" sldId="275"/>
        </pc:sldMkLst>
        <pc:spChg chg="mod">
          <ac:chgData name="Bill Heath" userId="e5502471a9019beb" providerId="LiveId" clId="{5CEF5E4B-683E-49D9-8823-F38139E31830}" dt="2022-07-24T11:46:08.304" v="2685" actId="6549"/>
          <ac:spMkLst>
            <pc:docMk/>
            <pc:sldMk cId="1832529462" sldId="275"/>
            <ac:spMk id="2" creationId="{6D10A524-DE47-4733-A5C4-6CB325176FEE}"/>
          </ac:spMkLst>
        </pc:spChg>
        <pc:spChg chg="mod">
          <ac:chgData name="Bill Heath" userId="e5502471a9019beb" providerId="LiveId" clId="{5CEF5E4B-683E-49D9-8823-F38139E31830}" dt="2022-07-22T22:58:12.609" v="1652" actId="20577"/>
          <ac:spMkLst>
            <pc:docMk/>
            <pc:sldMk cId="1832529462" sldId="275"/>
            <ac:spMk id="3" creationId="{9C6C2478-E982-45B8-BC5F-460F486BB217}"/>
          </ac:spMkLst>
        </pc:spChg>
        <pc:spChg chg="add del mod">
          <ac:chgData name="Bill Heath" userId="e5502471a9019beb" providerId="LiveId" clId="{5CEF5E4B-683E-49D9-8823-F38139E31830}" dt="2022-07-10T21:27:42.264" v="479" actId="478"/>
          <ac:spMkLst>
            <pc:docMk/>
            <pc:sldMk cId="1832529462" sldId="275"/>
            <ac:spMk id="7" creationId="{C1AC88B5-D5BE-146C-7C07-E042C2CD45B7}"/>
          </ac:spMkLst>
        </pc:spChg>
        <pc:picChg chg="del mod">
          <ac:chgData name="Bill Heath" userId="e5502471a9019beb" providerId="LiveId" clId="{5CEF5E4B-683E-49D9-8823-F38139E31830}" dt="2022-07-10T21:27:30.304" v="477" actId="478"/>
          <ac:picMkLst>
            <pc:docMk/>
            <pc:sldMk cId="1832529462" sldId="275"/>
            <ac:picMk id="4" creationId="{726D10B1-99FC-A01D-4FDB-B95797D0EA9B}"/>
          </ac:picMkLst>
        </pc:picChg>
      </pc:sldChg>
      <pc:sldChg chg="delSp modSp del mod">
        <pc:chgData name="Bill Heath" userId="e5502471a9019beb" providerId="LiveId" clId="{5CEF5E4B-683E-49D9-8823-F38139E31830}" dt="2022-07-10T21:34:55.487" v="666" actId="2696"/>
        <pc:sldMkLst>
          <pc:docMk/>
          <pc:sldMk cId="1408043811" sldId="276"/>
        </pc:sldMkLst>
        <pc:spChg chg="mod">
          <ac:chgData name="Bill Heath" userId="e5502471a9019beb" providerId="LiveId" clId="{5CEF5E4B-683E-49D9-8823-F38139E31830}" dt="2022-07-10T21:26:17.812" v="364" actId="115"/>
          <ac:spMkLst>
            <pc:docMk/>
            <pc:sldMk cId="1408043811" sldId="276"/>
            <ac:spMk id="2" creationId="{6D10A524-DE47-4733-A5C4-6CB325176FEE}"/>
          </ac:spMkLst>
        </pc:spChg>
        <pc:spChg chg="mod">
          <ac:chgData name="Bill Heath" userId="e5502471a9019beb" providerId="LiveId" clId="{5CEF5E4B-683E-49D9-8823-F38139E31830}" dt="2022-07-10T21:34:43.606" v="665" actId="1076"/>
          <ac:spMkLst>
            <pc:docMk/>
            <pc:sldMk cId="1408043811" sldId="276"/>
            <ac:spMk id="3" creationId="{9C6C2478-E982-45B8-BC5F-460F486BB217}"/>
          </ac:spMkLst>
        </pc:spChg>
        <pc:picChg chg="del mod">
          <ac:chgData name="Bill Heath" userId="e5502471a9019beb" providerId="LiveId" clId="{5CEF5E4B-683E-49D9-8823-F38139E31830}" dt="2022-07-10T21:34:35.554" v="663" actId="478"/>
          <ac:picMkLst>
            <pc:docMk/>
            <pc:sldMk cId="1408043811" sldId="276"/>
            <ac:picMk id="1026" creationId="{ACCA3B4E-84D2-AB99-52CF-2B397F0FE2CE}"/>
          </ac:picMkLst>
        </pc:picChg>
      </pc:sldChg>
      <pc:sldChg chg="addSp delSp modSp new mod setBg setClrOvrMap">
        <pc:chgData name="Bill Heath" userId="e5502471a9019beb" providerId="LiveId" clId="{5CEF5E4B-683E-49D9-8823-F38139E31830}" dt="2022-07-17T19:24:28.364" v="708"/>
        <pc:sldMkLst>
          <pc:docMk/>
          <pc:sldMk cId="1385803785" sldId="277"/>
        </pc:sldMkLst>
        <pc:spChg chg="mod">
          <ac:chgData name="Bill Heath" userId="e5502471a9019beb" providerId="LiveId" clId="{5CEF5E4B-683E-49D9-8823-F38139E31830}" dt="2022-07-17T19:24:11.230" v="707" actId="26606"/>
          <ac:spMkLst>
            <pc:docMk/>
            <pc:sldMk cId="1385803785" sldId="277"/>
            <ac:spMk id="2" creationId="{21A1545C-5DB6-468B-EB08-3FEC65E68415}"/>
          </ac:spMkLst>
        </pc:spChg>
        <pc:spChg chg="del">
          <ac:chgData name="Bill Heath" userId="e5502471a9019beb" providerId="LiveId" clId="{5CEF5E4B-683E-49D9-8823-F38139E31830}" dt="2022-07-10T21:30:44.514" v="617"/>
          <ac:spMkLst>
            <pc:docMk/>
            <pc:sldMk cId="1385803785" sldId="277"/>
            <ac:spMk id="3" creationId="{50A7CC9B-797E-4FBF-CA34-CFEFC7401160}"/>
          </ac:spMkLst>
        </pc:spChg>
        <pc:spChg chg="del">
          <ac:chgData name="Bill Heath" userId="e5502471a9019beb" providerId="LiveId" clId="{5CEF5E4B-683E-49D9-8823-F38139E31830}" dt="2022-07-10T21:32:57.342" v="635" actId="478"/>
          <ac:spMkLst>
            <pc:docMk/>
            <pc:sldMk cId="1385803785" sldId="277"/>
            <ac:spMk id="4" creationId="{20C62E50-E41D-F961-3D0E-4017B8ED24FA}"/>
          </ac:spMkLst>
        </pc:spChg>
        <pc:spChg chg="mod ord">
          <ac:chgData name="Bill Heath" userId="e5502471a9019beb" providerId="LiveId" clId="{5CEF5E4B-683E-49D9-8823-F38139E31830}" dt="2022-07-17T19:24:11.230" v="707" actId="26606"/>
          <ac:spMkLst>
            <pc:docMk/>
            <pc:sldMk cId="1385803785" sldId="277"/>
            <ac:spMk id="5" creationId="{5DBC22F3-A5EF-5F8A-C07F-566812163BC5}"/>
          </ac:spMkLst>
        </pc:spChg>
        <pc:spChg chg="add del mod">
          <ac:chgData name="Bill Heath" userId="e5502471a9019beb" providerId="LiveId" clId="{5CEF5E4B-683E-49D9-8823-F38139E31830}" dt="2022-07-17T19:23:23.573" v="705" actId="478"/>
          <ac:spMkLst>
            <pc:docMk/>
            <pc:sldMk cId="1385803785" sldId="277"/>
            <ac:spMk id="7" creationId="{C0C8497C-1D3A-A83C-5DD6-588917F17E6D}"/>
          </ac:spMkLst>
        </pc:spChg>
        <pc:picChg chg="add mod">
          <ac:chgData name="Bill Heath" userId="e5502471a9019beb" providerId="LiveId" clId="{5CEF5E4B-683E-49D9-8823-F38139E31830}" dt="2022-07-17T19:24:11.230" v="707" actId="26606"/>
          <ac:picMkLst>
            <pc:docMk/>
            <pc:sldMk cId="1385803785" sldId="277"/>
            <ac:picMk id="3" creationId="{0B683574-0C47-4BF8-D50B-6C525EA17112}"/>
          </ac:picMkLst>
        </pc:picChg>
        <pc:picChg chg="add del mod modCrop">
          <ac:chgData name="Bill Heath" userId="e5502471a9019beb" providerId="LiveId" clId="{5CEF5E4B-683E-49D9-8823-F38139E31830}" dt="2022-07-17T19:23:09.059" v="704" actId="478"/>
          <ac:picMkLst>
            <pc:docMk/>
            <pc:sldMk cId="1385803785" sldId="277"/>
            <ac:picMk id="6" creationId="{4C2DD838-ACF4-7EFE-0593-F7897F149692}"/>
          </ac:picMkLst>
        </pc:picChg>
      </pc:sldChg>
      <pc:sldChg chg="del">
        <pc:chgData name="Bill Heath" userId="e5502471a9019beb" providerId="LiveId" clId="{5CEF5E4B-683E-49D9-8823-F38139E31830}" dt="2022-07-10T21:26:22.857" v="365" actId="47"/>
        <pc:sldMkLst>
          <pc:docMk/>
          <pc:sldMk cId="2442355994" sldId="2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8A852-B911-4C93-AAB0-2DFCCC3B37E5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F6C9B-4AE2-4BE4-88B6-FD41C40E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2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1C00C-1569-40C7-82E2-DA934C591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45C107-2A7B-4FCE-9C6F-CD7A31F72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D9E9A-BE0A-4E22-A8F6-BEB3F50B3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D91B-08C7-467F-847E-DF9B26D7F106}" type="datetime1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B50C7-9584-4D2C-B499-26DB2613C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D97FE-19B8-4537-820C-C3A5696CB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1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05695-CE00-4DFD-9666-9D1BF890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2E3C64-821C-4B29-84AC-CFDC2AABF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AFBA5-9C3A-44B5-9EA9-5A8369E67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01E-E8C6-4C34-B121-70E6A0F72FA4}" type="datetime1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E5EFE-A9FB-4E57-A631-30A145B55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00FF9-6843-45B4-AB0E-0E7883BF6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6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4D176D-8411-4CE6-8492-AC8F565121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6F8BA-AEED-4EED-9072-3E21D93AF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00E40-CAF6-4CB4-876D-93B9F9121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CDCB-9E33-406B-8993-93B407C8AEDF}" type="datetime1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81CAF-9995-4694-A791-7F0124C79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83706-4B16-4D22-8C86-EB1D2C9EF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0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BAE69-EDFD-4A7D-A1C4-771FB24F7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D37AA-C9DF-4783-B822-AE703B48A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4D149-6D96-4419-9891-EADCC829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7933-78D6-457E-8F14-AFA89ECC8267}" type="datetime1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D7F94-E36E-43A7-AD95-50F0ED52C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FC60E-D97D-4CAF-8C53-B1CD726CD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5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03AD4-0801-47FD-A183-5BF87AF0A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CF11A-A058-46BA-B20D-4BC92FBE1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DC734-9BC4-4BF3-A1CC-33683522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3FE4-ECE3-441B-8DE4-8CF91CAB2B70}" type="datetime1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305DC-8CB8-4DD7-B633-FB8614D47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B2DD6-F671-4853-B494-198D0F47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48BDD-913D-45D3-93B0-3F34FB753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ECD2E-2B57-4D0C-8707-920EB6EBD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C10CA3-D2CA-486D-B64C-522105D17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05098-1493-4C70-9F44-DCFC4E06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43AA-FBEE-4F81-A443-1C8CD7DDF835}" type="datetime1">
              <a:rPr lang="en-US" smtClean="0"/>
              <a:t>7/24/2022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3CBDF-CEE7-42B2-8639-512814BCA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7B533-B683-41FC-A20C-FA07DE7B2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4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36FDE-E9B4-4255-A993-43B5DD0A4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B180D-4770-49C7-867C-CD003C87B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836AF-99F0-46AA-A89A-8120F97DA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547139-914A-4A4A-8B4C-E4363E84D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05FE96-A863-4D19-9438-ABD60D61B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AB0AF2-9FDA-48B5-A56A-A55D72A79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D9EB-98E0-4D5D-B6DF-8519E307DFA6}" type="datetime1">
              <a:rPr lang="en-US" smtClean="0"/>
              <a:t>7/24/2022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E6D53D-8308-4253-B156-06BC0C10A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D9AB4A-B45E-4DEC-ADF1-38B92195A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2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C88C1-1B75-449E-A019-8FCA0B54E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0D61EF-0978-4D2E-8294-D23031490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E05A-7379-4D93-AF01-9D8AF38840C3}" type="datetime1">
              <a:rPr lang="en-US" smtClean="0"/>
              <a:t>7/24/2022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5A2861-4054-4F27-91AA-3761D1363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81F128-26C2-4578-AAA5-7295BF63F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4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BD3234-237D-4FAB-AF2B-6A3433EE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8107-E5F8-4F74-BA23-95B63BC6E742}" type="datetime1">
              <a:rPr lang="en-US" smtClean="0"/>
              <a:t>7/24/2022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1127C2-EC99-41CE-B8D4-B7553F9C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282DC-1DEF-41CD-A521-02C5438E4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1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0FAD9-9B82-472C-8A2F-F704DCB05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56F67-C550-466F-A8FD-194E09AF5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531AC4-7B7A-4765-B52B-C09AF3845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24C15-3B0B-4EC6-A947-829F51FFE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544C-1053-4FDB-8753-91F19867B1A0}" type="datetime1">
              <a:rPr lang="en-US" smtClean="0"/>
              <a:t>7/24/2022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33EB6-5BA9-4347-89F6-1AE46BB10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E7B59-F846-4B06-95F8-F1F19BB4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0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23B08-482B-4D8A-A280-3810A158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528F0-3A2F-4731-BFD5-7C5A8B652F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1CB4B3-F285-4376-8DB8-8BEA795F5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ACFF1-85F5-44CF-BC67-B0F8D55DA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38D4-A85E-4FB5-B742-29A5014475E6}" type="datetime1">
              <a:rPr lang="en-US" smtClean="0"/>
              <a:t>7/24/2022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52CBFB-0D8C-4331-AAE8-AF0F27CF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5402C-6DA5-408F-8FD1-A1BD15CA7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4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524840-24F3-4C02-84C1-8AC0E4B0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4E94B-195D-4D65-BF20-E16D0FE93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93662-241A-4E6D-9C61-07A5A683F6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F456C-99C5-4DC7-A8BD-98578A665D3E}" type="datetime1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BDA06-B513-49F8-A3E0-FA3B13902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BB1AF-49F1-45E6-9F4C-F8B580C56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5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1912F7-3EA2-4396-8A5E-275ED1B3D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631" y="565265"/>
            <a:ext cx="7080738" cy="56356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Fellowship Church Sunday School</a:t>
            </a: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Jan – July 2022, Acts of the Apostles</a:t>
            </a: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600" b="1" dirty="0">
                <a:solidFill>
                  <a:srgbClr val="00B050"/>
                </a:solidFill>
              </a:rPr>
              <a:t>Today – Turn to Acts 28</a:t>
            </a:r>
            <a:br>
              <a:rPr lang="en-US" sz="3600" b="1" dirty="0">
                <a:solidFill>
                  <a:srgbClr val="00B050"/>
                </a:solidFill>
              </a:rPr>
            </a:br>
            <a:br>
              <a:rPr lang="en-US" sz="3600" b="1" dirty="0">
                <a:solidFill>
                  <a:srgbClr val="00B050"/>
                </a:solidFill>
              </a:rPr>
            </a:br>
            <a:r>
              <a:rPr lang="en-US" sz="3600" b="1" dirty="0">
                <a:solidFill>
                  <a:srgbClr val="00B050"/>
                </a:solidFill>
              </a:rPr>
              <a:t>Destination Rome, or Washington DC</a:t>
            </a:r>
            <a:br>
              <a:rPr lang="en-US" sz="3600" b="1" dirty="0">
                <a:solidFill>
                  <a:srgbClr val="00B050"/>
                </a:solidFill>
              </a:rPr>
            </a:br>
            <a:br>
              <a:rPr lang="en-US" sz="3600" b="1" dirty="0">
                <a:solidFill>
                  <a:srgbClr val="00B050"/>
                </a:solidFill>
              </a:rPr>
            </a:br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Teacher:  Bill Heath </a:t>
            </a:r>
            <a:endParaRPr lang="en-US" sz="3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42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1545C-5DB6-468B-EB08-3FEC65E68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BC22F3-A5EF-5F8A-C07F-566812163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683574-0C47-4BF8-D50B-6C525EA17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09" y="0"/>
            <a:ext cx="11222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03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10A524-DE47-4733-A5C4-6CB325176FEE}"/>
              </a:ext>
            </a:extLst>
          </p:cNvPr>
          <p:cNvSpPr txBox="1"/>
          <p:nvPr/>
        </p:nvSpPr>
        <p:spPr>
          <a:xfrm>
            <a:off x="200205" y="618404"/>
            <a:ext cx="11791590" cy="61247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28:1-10  Their Ship Wrecks at Malta </a:t>
            </a:r>
            <a:r>
              <a:rPr lang="en-US" sz="2400" dirty="0"/>
              <a:t>(after 3 months)</a:t>
            </a:r>
          </a:p>
          <a:p>
            <a:r>
              <a:rPr lang="en-US" sz="2400" dirty="0"/>
              <a:t>1-2, 7	Hospitable barbarians to 273 souls 	         	non-Greek speakers </a:t>
            </a:r>
          </a:p>
          <a:p>
            <a:r>
              <a:rPr lang="en-US" sz="2400" dirty="0"/>
              <a:t>3-6 	Miracle reveals superstition 		         	shake it off &amp; from murderer to god</a:t>
            </a:r>
          </a:p>
          <a:p>
            <a:r>
              <a:rPr lang="en-US" sz="2400" dirty="0"/>
              <a:t>8-10	Healing all and blessings</a:t>
            </a:r>
          </a:p>
          <a:p>
            <a:endParaRPr lang="en-US" sz="1200" b="1" dirty="0"/>
          </a:p>
          <a:p>
            <a:r>
              <a:rPr lang="en-US" sz="2400" b="1" dirty="0"/>
              <a:t>28:11-16  Trip to Rome</a:t>
            </a:r>
          </a:p>
          <a:p>
            <a:r>
              <a:rPr lang="en-US" sz="2400" dirty="0"/>
              <a:t>11-14 	Delays for compass &amp; south wind 		found brethren at </a:t>
            </a:r>
            <a:r>
              <a:rPr lang="en-US" sz="2400" dirty="0" err="1"/>
              <a:t>Puteoli</a:t>
            </a:r>
            <a:r>
              <a:rPr lang="en-US" sz="2400" dirty="0"/>
              <a:t> (7 days)</a:t>
            </a:r>
          </a:p>
          <a:p>
            <a:r>
              <a:rPr lang="en-US" sz="2400" dirty="0"/>
              <a:t>15	Brethren travel to see Paul 			</a:t>
            </a:r>
            <a:r>
              <a:rPr lang="en-US" sz="2400" dirty="0" err="1"/>
              <a:t>Appii</a:t>
            </a:r>
            <a:r>
              <a:rPr lang="en-US" sz="2400" dirty="0"/>
              <a:t> Forum &amp; Three Taverns /33 &amp; 43 mi</a:t>
            </a:r>
          </a:p>
          <a:p>
            <a:r>
              <a:rPr lang="en-US" sz="2400" dirty="0"/>
              <a:t>16 	Paul’s personal lodging and protection 	</a:t>
            </a:r>
          </a:p>
          <a:p>
            <a:endParaRPr lang="en-US" sz="1200" b="1" dirty="0"/>
          </a:p>
          <a:p>
            <a:r>
              <a:rPr lang="en-US" sz="2400" b="1" dirty="0"/>
              <a:t>28:17-31  At Rome </a:t>
            </a:r>
            <a:r>
              <a:rPr lang="en-US" sz="2400" dirty="0"/>
              <a:t>(2 years)</a:t>
            </a:r>
          </a:p>
          <a:p>
            <a:r>
              <a:rPr lang="en-US" sz="2400" dirty="0"/>
              <a:t>17-22	Appointment with the chief Jews (after 3 days)	Review of Acts 21:15 to present</a:t>
            </a:r>
          </a:p>
          <a:p>
            <a:r>
              <a:rPr lang="en-US" sz="2400" dirty="0"/>
              <a:t>23-29	Expound and testify the kingdom of God (9 hours)    Left the Jews, Isaiah 6:9-10</a:t>
            </a:r>
          </a:p>
          <a:p>
            <a:r>
              <a:rPr lang="en-US" sz="2400" dirty="0"/>
              <a:t>30-31	Received ALL that CAME  </a:t>
            </a:r>
          </a:p>
          <a:p>
            <a:pPr lvl="1"/>
            <a:r>
              <a:rPr lang="en-US" sz="2400" dirty="0"/>
              <a:t>       </a:t>
            </a:r>
            <a:r>
              <a:rPr lang="en-US" sz="2400" u="sng" dirty="0"/>
              <a:t>Preaching</a:t>
            </a:r>
            <a:r>
              <a:rPr lang="en-US" sz="2400" dirty="0"/>
              <a:t> the kingdom of God  &amp; </a:t>
            </a:r>
            <a:r>
              <a:rPr lang="en-US" sz="2400" u="sng" dirty="0"/>
              <a:t>Teaching</a:t>
            </a:r>
            <a:r>
              <a:rPr lang="en-US" sz="2400" dirty="0"/>
              <a:t> the Lord Jesus Christ</a:t>
            </a:r>
            <a:endParaRPr lang="en-US" sz="12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2400" b="1" dirty="0"/>
              <a:t>Questions?  						Next Sunday: Acts 29 - Testimony Sunday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6C2478-E982-45B8-BC5F-460F486BB217}"/>
              </a:ext>
            </a:extLst>
          </p:cNvPr>
          <p:cNvSpPr txBox="1"/>
          <p:nvPr/>
        </p:nvSpPr>
        <p:spPr>
          <a:xfrm>
            <a:off x="133005" y="4347"/>
            <a:ext cx="12058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Acts 28 - Destination Rome, or Washington DC  </a:t>
            </a: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67D2F-BD80-D3BE-C719-19F87937C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595" y="6387930"/>
            <a:ext cx="2743200" cy="365125"/>
          </a:xfrm>
        </p:spPr>
        <p:txBody>
          <a:bodyPr/>
          <a:lstStyle/>
          <a:p>
            <a:fld id="{4CB59574-4CD3-4A56-8C7E-A4671EBF73BA}" type="slidenum">
              <a:rPr lang="en-US" sz="2800" smtClean="0"/>
              <a:t>3</a:t>
            </a:fld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2529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6489</TotalTime>
  <Words>225</Words>
  <Application>Microsoft Office PowerPoint</Application>
  <PresentationFormat>Widescreen</PresentationFormat>
  <Paragraphs>22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Fellowship Church Sunday School  Jan – July 2022, Acts of the Apostles  Today – Turn to Acts 28  Destination Rome, or Washington DC  Teacher:  Bill Heath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Fellowship Church Sunday School  Jan – May 2022 Acts of the Apostles  Today – Turn to Acts 1</dc:title>
  <dc:creator>William Heath</dc:creator>
  <cp:lastModifiedBy>Bill Heath</cp:lastModifiedBy>
  <cp:revision>170</cp:revision>
  <cp:lastPrinted>2022-07-24T11:44:55Z</cp:lastPrinted>
  <dcterms:created xsi:type="dcterms:W3CDTF">2021-12-26T22:17:50Z</dcterms:created>
  <dcterms:modified xsi:type="dcterms:W3CDTF">2022-07-24T11:46:14Z</dcterms:modified>
</cp:coreProperties>
</file>