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78" r:id="rId3"/>
    <p:sldId id="275" r:id="rId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613FE7-3192-432F-B8BA-82F58AB97BB9}" v="16" dt="2022-07-25T20:40:54.0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24" autoAdjust="0"/>
    <p:restoredTop sz="94660"/>
  </p:normalViewPr>
  <p:slideViewPr>
    <p:cSldViewPr snapToGrid="0">
      <p:cViewPr varScale="1">
        <p:scale>
          <a:sx n="77" d="100"/>
          <a:sy n="77" d="100"/>
        </p:scale>
        <p:origin x="20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Heath" userId="e5502471a9019beb" providerId="LiveId" clId="{ED613FE7-3192-432F-B8BA-82F58AB97BB9}"/>
    <pc:docChg chg="custSel modSld">
      <pc:chgData name="Bill Heath" userId="e5502471a9019beb" providerId="LiveId" clId="{ED613FE7-3192-432F-B8BA-82F58AB97BB9}" dt="2022-07-26T19:40:05.506" v="212" actId="6549"/>
      <pc:docMkLst>
        <pc:docMk/>
      </pc:docMkLst>
      <pc:sldChg chg="modSp">
        <pc:chgData name="Bill Heath" userId="e5502471a9019beb" providerId="LiveId" clId="{ED613FE7-3192-432F-B8BA-82F58AB97BB9}" dt="2022-07-25T20:40:54.027" v="125" actId="6549"/>
        <pc:sldMkLst>
          <pc:docMk/>
          <pc:sldMk cId="1657442728" sldId="256"/>
        </pc:sldMkLst>
        <pc:spChg chg="mod">
          <ac:chgData name="Bill Heath" userId="e5502471a9019beb" providerId="LiveId" clId="{ED613FE7-3192-432F-B8BA-82F58AB97BB9}" dt="2022-07-25T20:40:54.027" v="125" actId="6549"/>
          <ac:spMkLst>
            <pc:docMk/>
            <pc:sldMk cId="1657442728" sldId="256"/>
            <ac:spMk id="2" creationId="{CC1912F7-3EA2-4396-8A5E-275ED1B3D3C5}"/>
          </ac:spMkLst>
        </pc:spChg>
      </pc:sldChg>
      <pc:sldChg chg="modSp mod">
        <pc:chgData name="Bill Heath" userId="e5502471a9019beb" providerId="LiveId" clId="{ED613FE7-3192-432F-B8BA-82F58AB97BB9}" dt="2022-07-26T19:40:05.506" v="212" actId="6549"/>
        <pc:sldMkLst>
          <pc:docMk/>
          <pc:sldMk cId="1832529462" sldId="275"/>
        </pc:sldMkLst>
        <pc:spChg chg="mod">
          <ac:chgData name="Bill Heath" userId="e5502471a9019beb" providerId="LiveId" clId="{ED613FE7-3192-432F-B8BA-82F58AB97BB9}" dt="2022-07-26T16:25:57.769" v="199" actId="404"/>
          <ac:spMkLst>
            <pc:docMk/>
            <pc:sldMk cId="1832529462" sldId="275"/>
            <ac:spMk id="2" creationId="{6D10A524-DE47-4733-A5C4-6CB325176FEE}"/>
          </ac:spMkLst>
        </pc:spChg>
        <pc:spChg chg="mod">
          <ac:chgData name="Bill Heath" userId="e5502471a9019beb" providerId="LiveId" clId="{ED613FE7-3192-432F-B8BA-82F58AB97BB9}" dt="2022-07-26T19:40:05.506" v="212" actId="6549"/>
          <ac:spMkLst>
            <pc:docMk/>
            <pc:sldMk cId="1832529462" sldId="275"/>
            <ac:spMk id="3" creationId="{9C6C2478-E982-45B8-BC5F-460F486BB217}"/>
          </ac:spMkLst>
        </pc:spChg>
      </pc:sldChg>
      <pc:sldChg chg="modSp mod">
        <pc:chgData name="Bill Heath" userId="e5502471a9019beb" providerId="LiveId" clId="{ED613FE7-3192-432F-B8BA-82F58AB97BB9}" dt="2022-07-26T16:26:57.052" v="211" actId="1036"/>
        <pc:sldMkLst>
          <pc:docMk/>
          <pc:sldMk cId="2108955835" sldId="278"/>
        </pc:sldMkLst>
        <pc:spChg chg="mod">
          <ac:chgData name="Bill Heath" userId="e5502471a9019beb" providerId="LiveId" clId="{ED613FE7-3192-432F-B8BA-82F58AB97BB9}" dt="2022-07-26T16:26:50.034" v="202" actId="1037"/>
          <ac:spMkLst>
            <pc:docMk/>
            <pc:sldMk cId="2108955835" sldId="278"/>
            <ac:spMk id="22" creationId="{1764F270-AE3B-0859-5619-32B29B6D776A}"/>
          </ac:spMkLst>
        </pc:spChg>
        <pc:spChg chg="mod">
          <ac:chgData name="Bill Heath" userId="e5502471a9019beb" providerId="LiveId" clId="{ED613FE7-3192-432F-B8BA-82F58AB97BB9}" dt="2022-07-26T16:22:40.983" v="184" actId="14100"/>
          <ac:spMkLst>
            <pc:docMk/>
            <pc:sldMk cId="2108955835" sldId="278"/>
            <ac:spMk id="23" creationId="{7D5062FE-B138-8328-7818-5FAC43125A02}"/>
          </ac:spMkLst>
        </pc:spChg>
        <pc:picChg chg="mod modCrop">
          <ac:chgData name="Bill Heath" userId="e5502471a9019beb" providerId="LiveId" clId="{ED613FE7-3192-432F-B8BA-82F58AB97BB9}" dt="2022-07-22T23:28:24.666" v="4" actId="14100"/>
          <ac:picMkLst>
            <pc:docMk/>
            <pc:sldMk cId="2108955835" sldId="278"/>
            <ac:picMk id="18" creationId="{AE8A577E-00F8-085D-347F-2D041D89B336}"/>
          </ac:picMkLst>
        </pc:picChg>
        <pc:picChg chg="mod">
          <ac:chgData name="Bill Heath" userId="e5502471a9019beb" providerId="LiveId" clId="{ED613FE7-3192-432F-B8BA-82F58AB97BB9}" dt="2022-07-26T16:22:52.731" v="185" actId="1076"/>
          <ac:picMkLst>
            <pc:docMk/>
            <pc:sldMk cId="2108955835" sldId="278"/>
            <ac:picMk id="20" creationId="{E7514E99-32D3-BAC8-BDA9-BB455057607B}"/>
          </ac:picMkLst>
        </pc:picChg>
        <pc:picChg chg="mod">
          <ac:chgData name="Bill Heath" userId="e5502471a9019beb" providerId="LiveId" clId="{ED613FE7-3192-432F-B8BA-82F58AB97BB9}" dt="2022-07-26T16:26:57.052" v="211" actId="1036"/>
          <ac:picMkLst>
            <pc:docMk/>
            <pc:sldMk cId="2108955835" sldId="278"/>
            <ac:picMk id="25" creationId="{9D421DC4-A249-E03E-B9FC-6BD3861F4B4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8A852-B911-4C93-AAB0-2DFCCC3B37E5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F6C9B-4AE2-4BE4-88B6-FD41C40E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2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1C00C-1569-40C7-82E2-DA934C591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45C107-2A7B-4FCE-9C6F-CD7A31F72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D9E9A-BE0A-4E22-A8F6-BEB3F50B3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D91B-08C7-467F-847E-DF9B26D7F106}" type="datetime1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B50C7-9584-4D2C-B499-26DB2613C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D97FE-19B8-4537-820C-C3A5696C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>
        <p:sndAc>
          <p:stSnd>
            <p:snd r:embed="rId1" name="bomb.wav"/>
          </p:stSnd>
        </p:sndAc>
      </p:transition>
    </mc:Choice>
    <mc:Fallback xmlns="">
      <p:transition spd="slow" advClick="0" advTm="5000">
        <p:sndAc>
          <p:stSnd>
            <p:snd r:embed="rId3" name="bomb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05695-CE00-4DFD-9666-9D1BF890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2E3C64-821C-4B29-84AC-CFDC2AABF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AFBA5-9C3A-44B5-9EA9-5A8369E67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01E-E8C6-4C34-B121-70E6A0F72FA4}" type="datetime1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E5EFE-A9FB-4E57-A631-30A145B55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00FF9-6843-45B4-AB0E-0E7883BF6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6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>
        <p:sndAc>
          <p:stSnd>
            <p:snd r:embed="rId1" name="bomb.wav"/>
          </p:stSnd>
        </p:sndAc>
      </p:transition>
    </mc:Choice>
    <mc:Fallback xmlns="">
      <p:transition spd="slow" advClick="0" advTm="5000">
        <p:sndAc>
          <p:stSnd>
            <p:snd r:embed="rId3" name="bomb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4D176D-8411-4CE6-8492-AC8F565121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6F8BA-AEED-4EED-9072-3E21D93AF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00E40-CAF6-4CB4-876D-93B9F9121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CDCB-9E33-406B-8993-93B407C8AEDF}" type="datetime1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81CAF-9995-4694-A791-7F0124C79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83706-4B16-4D22-8C86-EB1D2C9EF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0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>
        <p:sndAc>
          <p:stSnd>
            <p:snd r:embed="rId1" name="bomb.wav"/>
          </p:stSnd>
        </p:sndAc>
      </p:transition>
    </mc:Choice>
    <mc:Fallback xmlns="">
      <p:transition spd="slow" advClick="0" advTm="5000">
        <p:sndAc>
          <p:stSnd>
            <p:snd r:embed="rId3" name="bomb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BAE69-EDFD-4A7D-A1C4-771FB24F7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D37AA-C9DF-4783-B822-AE703B48A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4D149-6D96-4419-9891-EADCC829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7933-78D6-457E-8F14-AFA89ECC8267}" type="datetime1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D7F94-E36E-43A7-AD95-50F0ED52C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FC60E-D97D-4CAF-8C53-B1CD726CD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5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>
        <p:sndAc>
          <p:stSnd>
            <p:snd r:embed="rId1" name="bomb.wav"/>
          </p:stSnd>
        </p:sndAc>
      </p:transition>
    </mc:Choice>
    <mc:Fallback xmlns="">
      <p:transition spd="slow" advClick="0" advTm="5000">
        <p:sndAc>
          <p:stSnd>
            <p:snd r:embed="rId3" name="bomb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03AD4-0801-47FD-A183-5BF87AF0A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CF11A-A058-46BA-B20D-4BC92FBE1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DC734-9BC4-4BF3-A1CC-33683522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3FE4-ECE3-441B-8DE4-8CF91CAB2B70}" type="datetime1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305DC-8CB8-4DD7-B633-FB8614D47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B2DD6-F671-4853-B494-198D0F47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>
        <p:sndAc>
          <p:stSnd>
            <p:snd r:embed="rId1" name="bomb.wav"/>
          </p:stSnd>
        </p:sndAc>
      </p:transition>
    </mc:Choice>
    <mc:Fallback xmlns="">
      <p:transition spd="slow" advClick="0" advTm="5000">
        <p:sndAc>
          <p:stSnd>
            <p:snd r:embed="rId3" name="bomb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48BDD-913D-45D3-93B0-3F34FB753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ECD2E-2B57-4D0C-8707-920EB6EBD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10CA3-D2CA-486D-B64C-522105D17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05098-1493-4C70-9F44-DCFC4E06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43AA-FBEE-4F81-A443-1C8CD7DDF835}" type="datetime1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3CBDF-CEE7-42B2-8639-512814BCA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7B533-B683-41FC-A20C-FA07DE7B2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4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>
        <p:sndAc>
          <p:stSnd>
            <p:snd r:embed="rId1" name="bomb.wav"/>
          </p:stSnd>
        </p:sndAc>
      </p:transition>
    </mc:Choice>
    <mc:Fallback xmlns="">
      <p:transition spd="slow" advClick="0" advTm="5000">
        <p:sndAc>
          <p:stSnd>
            <p:snd r:embed="rId3" name="bomb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36FDE-E9B4-4255-A993-43B5DD0A4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B180D-4770-49C7-867C-CD003C87B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836AF-99F0-46AA-A89A-8120F97DA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547139-914A-4A4A-8B4C-E4363E84D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05FE96-A863-4D19-9438-ABD60D61B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AB0AF2-9FDA-48B5-A56A-A55D72A79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D9EB-98E0-4D5D-B6DF-8519E307DFA6}" type="datetime1">
              <a:rPr lang="en-US" smtClean="0"/>
              <a:t>7/26/2022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E6D53D-8308-4253-B156-06BC0C10A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D9AB4A-B45E-4DEC-ADF1-38B92195A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2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>
        <p:sndAc>
          <p:stSnd>
            <p:snd r:embed="rId1" name="bomb.wav"/>
          </p:stSnd>
        </p:sndAc>
      </p:transition>
    </mc:Choice>
    <mc:Fallback xmlns="">
      <p:transition spd="slow" advClick="0" advTm="5000">
        <p:sndAc>
          <p:stSnd>
            <p:snd r:embed="rId3" name="bomb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C88C1-1B75-449E-A019-8FCA0B54E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0D61EF-0978-4D2E-8294-D23031490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E05A-7379-4D93-AF01-9D8AF38840C3}" type="datetime1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5A2861-4054-4F27-91AA-3761D1363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1F128-26C2-4578-AAA5-7295BF63F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4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>
        <p:sndAc>
          <p:stSnd>
            <p:snd r:embed="rId1" name="bomb.wav"/>
          </p:stSnd>
        </p:sndAc>
      </p:transition>
    </mc:Choice>
    <mc:Fallback xmlns="">
      <p:transition spd="slow" advClick="0" advTm="5000">
        <p:sndAc>
          <p:stSnd>
            <p:snd r:embed="rId3" name="bomb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D3234-237D-4FAB-AF2B-6A3433EE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8107-E5F8-4F74-BA23-95B63BC6E742}" type="datetime1">
              <a:rPr lang="en-US" smtClean="0"/>
              <a:t>7/26/2022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1127C2-EC99-41CE-B8D4-B7553F9C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282DC-1DEF-41CD-A521-02C5438E4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1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>
        <p:sndAc>
          <p:stSnd>
            <p:snd r:embed="rId1" name="bomb.wav"/>
          </p:stSnd>
        </p:sndAc>
      </p:transition>
    </mc:Choice>
    <mc:Fallback xmlns="">
      <p:transition spd="slow" advClick="0" advTm="5000">
        <p:sndAc>
          <p:stSnd>
            <p:snd r:embed="rId3" name="bomb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0FAD9-9B82-472C-8A2F-F704DCB05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56F67-C550-466F-A8FD-194E09AF5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531AC4-7B7A-4765-B52B-C09AF3845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24C15-3B0B-4EC6-A947-829F51FFE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544C-1053-4FDB-8753-91F19867B1A0}" type="datetime1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33EB6-5BA9-4347-89F6-1AE46BB10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E7B59-F846-4B06-95F8-F1F19BB4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0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>
        <p:sndAc>
          <p:stSnd>
            <p:snd r:embed="rId1" name="bomb.wav"/>
          </p:stSnd>
        </p:sndAc>
      </p:transition>
    </mc:Choice>
    <mc:Fallback xmlns="">
      <p:transition spd="slow" advClick="0" advTm="5000">
        <p:sndAc>
          <p:stSnd>
            <p:snd r:embed="rId3" name="bomb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23B08-482B-4D8A-A280-3810A158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528F0-3A2F-4731-BFD5-7C5A8B652F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1CB4B3-F285-4376-8DB8-8BEA795F5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ACFF1-85F5-44CF-BC67-B0F8D55DA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38D4-A85E-4FB5-B742-29A5014475E6}" type="datetime1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2CBFB-0D8C-4331-AAE8-AF0F27CF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5402C-6DA5-408F-8FD1-A1BD15CA7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4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>
        <p:sndAc>
          <p:stSnd>
            <p:snd r:embed="rId1" name="bomb.wav"/>
          </p:stSnd>
        </p:sndAc>
      </p:transition>
    </mc:Choice>
    <mc:Fallback xmlns="">
      <p:transition spd="slow" advClick="0" advTm="5000">
        <p:sndAc>
          <p:stSnd>
            <p:snd r:embed="rId3" name="bomb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524840-24F3-4C02-84C1-8AC0E4B0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4E94B-195D-4D65-BF20-E16D0FE93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93662-241A-4E6D-9C61-07A5A683F6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F456C-99C5-4DC7-A8BD-98578A665D3E}" type="datetime1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BDA06-B513-49F8-A3E0-FA3B13902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BB1AF-49F1-45E6-9F4C-F8B580C56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59574-4CD3-4A56-8C7E-A4671EBF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5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0000" advClick="0" advTm="5000">
        <p:sndAc>
          <p:stSnd>
            <p:snd r:embed="rId13" name="bomb.wav"/>
          </p:stSnd>
        </p:sndAc>
      </p:transition>
    </mc:Choice>
    <mc:Fallback xmlns="">
      <p:transition spd="slow" advClick="0" advTm="5000">
        <p:sndAc>
          <p:stSnd>
            <p:snd r:embed="rId14" name="bomb.wav"/>
          </p:stSnd>
        </p:sndAc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1912F7-3EA2-4396-8A5E-275ED1B3D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631" y="565265"/>
            <a:ext cx="7080738" cy="56356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Fellowship Church Sunday School</a:t>
            </a: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Jan – July 2022, Acts of the Apostles</a:t>
            </a: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600" b="1" dirty="0">
                <a:solidFill>
                  <a:srgbClr val="00B050"/>
                </a:solidFill>
              </a:rPr>
              <a:t>Today – Turn to Acts 29</a:t>
            </a:r>
            <a:br>
              <a:rPr lang="en-US" sz="3600" b="1" dirty="0">
                <a:solidFill>
                  <a:srgbClr val="00B050"/>
                </a:solidFill>
              </a:rPr>
            </a:br>
            <a:br>
              <a:rPr lang="en-US" sz="3600" b="1" dirty="0">
                <a:solidFill>
                  <a:srgbClr val="00B050"/>
                </a:solidFill>
              </a:rPr>
            </a:br>
            <a:r>
              <a:rPr lang="en-US" sz="3600" b="1" dirty="0">
                <a:solidFill>
                  <a:srgbClr val="00B050"/>
                </a:solidFill>
              </a:rPr>
              <a:t>My Salvation Testimony Sunday</a:t>
            </a:r>
            <a:br>
              <a:rPr lang="en-US" sz="3600" b="1" dirty="0">
                <a:solidFill>
                  <a:srgbClr val="00B050"/>
                </a:solidFill>
              </a:rPr>
            </a:br>
            <a:br>
              <a:rPr lang="en-US" sz="3600" b="1" dirty="0">
                <a:solidFill>
                  <a:srgbClr val="00B050"/>
                </a:solidFill>
              </a:rPr>
            </a:br>
            <a:r>
              <a:rPr lang="en-US" sz="3600" b="1" dirty="0">
                <a:solidFill>
                  <a:srgbClr val="00B050"/>
                </a:solidFill>
              </a:rPr>
              <a:t>Speaker:</a:t>
            </a: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Several  </a:t>
            </a:r>
            <a:endParaRPr lang="en-US" sz="3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42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>
        <p:sndAc>
          <p:stSnd>
            <p:snd r:embed="rId2" name="bomb.wav"/>
          </p:stSnd>
        </p:sndAc>
      </p:transition>
    </mc:Choice>
    <mc:Fallback xmlns="">
      <p:transition spd="slow" advClick="0" advTm="5000">
        <p:sndAc>
          <p:stSnd>
            <p:snd r:embed="rId3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8833" y="685800"/>
            <a:ext cx="5004061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221B28-A932-A4E0-71D1-8DD5405E4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0576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4CB59574-4CD3-4A56-8C7E-A4671EBF73BA}" type="slidenum">
              <a:rPr lang="en-US" sz="900">
                <a:solidFill>
                  <a:schemeClr val="bg1">
                    <a:alpha val="60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sz="900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20" name="Picture 19" descr="A picture containing person, blue&#10;&#10;Description automatically generated">
            <a:extLst>
              <a:ext uri="{FF2B5EF4-FFF2-40B4-BE49-F238E27FC236}">
                <a16:creationId xmlns:a16="http://schemas.microsoft.com/office/drawing/2014/main" id="{E7514E99-32D3-BAC8-BDA9-BB4550576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" y="0"/>
            <a:ext cx="4989576" cy="680008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764F270-AE3B-0859-5619-32B29B6D776A}"/>
              </a:ext>
            </a:extLst>
          </p:cNvPr>
          <p:cNvSpPr txBox="1"/>
          <p:nvPr/>
        </p:nvSpPr>
        <p:spPr>
          <a:xfrm>
            <a:off x="5087470" y="125978"/>
            <a:ext cx="2169184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chemeClr val="bg1"/>
                </a:solidFill>
              </a:rPr>
              <a:t>LOST</a:t>
            </a:r>
          </a:p>
          <a:p>
            <a:r>
              <a:rPr lang="en-US" sz="3200" dirty="0">
                <a:solidFill>
                  <a:schemeClr val="bg1"/>
                </a:solidFill>
              </a:rPr>
              <a:t>O-20 Years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u="sng" dirty="0">
                <a:solidFill>
                  <a:schemeClr val="bg1"/>
                </a:solidFill>
              </a:rPr>
              <a:t>SAVED</a:t>
            </a:r>
          </a:p>
          <a:p>
            <a:r>
              <a:rPr lang="en-US" sz="3200" dirty="0">
                <a:solidFill>
                  <a:schemeClr val="bg1"/>
                </a:solidFill>
              </a:rPr>
              <a:t>21 Years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July 7, 1976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u="sng" dirty="0">
                <a:solidFill>
                  <a:schemeClr val="bg1"/>
                </a:solidFill>
              </a:rPr>
              <a:t>CHANGED</a:t>
            </a:r>
          </a:p>
          <a:p>
            <a:r>
              <a:rPr lang="en-US" sz="3200" dirty="0">
                <a:solidFill>
                  <a:schemeClr val="bg1"/>
                </a:solidFill>
              </a:rPr>
              <a:t>21 + Years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7D5062FE-B138-8328-7818-5FAC43125A02}"/>
              </a:ext>
            </a:extLst>
          </p:cNvPr>
          <p:cNvSpPr/>
          <p:nvPr/>
        </p:nvSpPr>
        <p:spPr>
          <a:xfrm>
            <a:off x="5212080" y="6082132"/>
            <a:ext cx="1689155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D421DC4-A249-E03E-B9FC-6BD3861F4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5073325" y="1175964"/>
            <a:ext cx="1942616" cy="518205"/>
          </a:xfrm>
          <a:prstGeom prst="rect">
            <a:avLst/>
          </a:prstGeom>
        </p:spPr>
      </p:pic>
      <p:pic>
        <p:nvPicPr>
          <p:cNvPr id="28" name="Picture 27" descr="A person in a suit and tie&#10;&#10;Description automatically generated with low confidence">
            <a:extLst>
              <a:ext uri="{FF2B5EF4-FFF2-40B4-BE49-F238E27FC236}">
                <a16:creationId xmlns:a16="http://schemas.microsoft.com/office/drawing/2014/main" id="{45047FE1-2A04-D222-1015-0832335CAB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601" y="-3755"/>
            <a:ext cx="3657400" cy="4411368"/>
          </a:xfrm>
          <a:prstGeom prst="rect">
            <a:avLst/>
          </a:prstGeom>
        </p:spPr>
      </p:pic>
      <p:pic>
        <p:nvPicPr>
          <p:cNvPr id="18" name="Content Placeholder 17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AE8A577E-00F8-085D-347F-2D041D89B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69"/>
          <a:stretch/>
        </p:blipFill>
        <p:spPr>
          <a:xfrm>
            <a:off x="7341065" y="37279"/>
            <a:ext cx="4797477" cy="6788821"/>
          </a:xfrm>
        </p:spPr>
      </p:pic>
    </p:spTree>
    <p:extLst>
      <p:ext uri="{BB962C8B-B14F-4D97-AF65-F5344CB8AC3E}">
        <p14:creationId xmlns:p14="http://schemas.microsoft.com/office/powerpoint/2010/main" val="210895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>
        <p:sndAc>
          <p:stSnd>
            <p:snd r:embed="rId2" name="bomb.wav"/>
          </p:stSnd>
        </p:sndAc>
      </p:transition>
    </mc:Choice>
    <mc:Fallback xmlns="">
      <p:transition spd="slow" advClick="0" advTm="5000">
        <p:sndAc>
          <p:stSnd>
            <p:snd r:embed="rId7" name="bomb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10A524-DE47-4733-A5C4-6CB325176FEE}"/>
              </a:ext>
            </a:extLst>
          </p:cNvPr>
          <p:cNvSpPr txBox="1"/>
          <p:nvPr/>
        </p:nvSpPr>
        <p:spPr>
          <a:xfrm>
            <a:off x="200205" y="743099"/>
            <a:ext cx="11686995" cy="59708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3600" b="1" dirty="0"/>
          </a:p>
          <a:p>
            <a:pPr algn="ctr"/>
            <a:r>
              <a:rPr lang="en-US" sz="5400" b="1" dirty="0"/>
              <a:t>Before Salvation (Lost)</a:t>
            </a:r>
          </a:p>
          <a:p>
            <a:pPr algn="ctr"/>
            <a:endParaRPr lang="en-US" sz="4800" b="1" dirty="0"/>
          </a:p>
          <a:p>
            <a:pPr algn="ctr"/>
            <a:r>
              <a:rPr lang="en-US" sz="5400" b="1" dirty="0"/>
              <a:t>Salvation (Saved)</a:t>
            </a:r>
          </a:p>
          <a:p>
            <a:pPr algn="ctr"/>
            <a:endParaRPr lang="en-US" sz="5400" b="1" dirty="0"/>
          </a:p>
          <a:p>
            <a:pPr algn="ctr"/>
            <a:r>
              <a:rPr lang="en-US" sz="5400" b="1" dirty="0"/>
              <a:t>After Salvation (Changed)</a:t>
            </a:r>
          </a:p>
          <a:p>
            <a:pPr algn="ctr"/>
            <a:endParaRPr lang="en-US" sz="5400" b="1" dirty="0"/>
          </a:p>
          <a:p>
            <a:pPr algn="ctr"/>
            <a:r>
              <a:rPr lang="en-US" sz="2400" b="1" dirty="0"/>
              <a:t>We are living epistles (1 </a:t>
            </a:r>
            <a:r>
              <a:rPr lang="en-US" sz="2400" b="1" dirty="0" err="1"/>
              <a:t>Cornithians</a:t>
            </a:r>
            <a:r>
              <a:rPr lang="en-US" sz="2400" b="1" dirty="0"/>
              <a:t> 3)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6C2478-E982-45B8-BC5F-460F486BB217}"/>
              </a:ext>
            </a:extLst>
          </p:cNvPr>
          <p:cNvSpPr txBox="1"/>
          <p:nvPr/>
        </p:nvSpPr>
        <p:spPr>
          <a:xfrm>
            <a:off x="615143" y="220485"/>
            <a:ext cx="10648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My Salvation Testimony patterned after Paul in Acts 26:4-23 in less than 5 minutes </a:t>
            </a: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67D2F-BD80-D3BE-C719-19F87937C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595" y="6387930"/>
            <a:ext cx="2743200" cy="365125"/>
          </a:xfrm>
        </p:spPr>
        <p:txBody>
          <a:bodyPr/>
          <a:lstStyle/>
          <a:p>
            <a:fld id="{4CB59574-4CD3-4A56-8C7E-A4671EBF73BA}" type="slidenum">
              <a:rPr lang="en-US" sz="2800" smtClean="0"/>
              <a:t>3</a:t>
            </a:fld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252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>
        <p:sndAc>
          <p:stSnd>
            <p:snd r:embed="rId2" name="bomb.wav"/>
          </p:stSnd>
        </p:sndAc>
      </p:transition>
    </mc:Choice>
    <mc:Fallback xmlns="">
      <p:transition spd="slow" advClick="0" advTm="5000">
        <p:sndAc>
          <p:stSnd>
            <p:snd r:embed="rId3" name="bomb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6402</TotalTime>
  <Words>87</Words>
  <Application>Microsoft Office PowerPoint</Application>
  <PresentationFormat>Widescreen</PresentationFormat>
  <Paragraphs>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Fellowship Church Sunday School  Jan – July 2022, Acts of the Apostles  Today – Turn to Acts 29  My Salvation Testimony Sunday  Speaker:  Several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Fellowship Church Sunday School  Jan – May 2022 Acts of the Apostles  Today – Turn to Acts 1</dc:title>
  <dc:creator>William Heath</dc:creator>
  <cp:lastModifiedBy>Bill Heath</cp:lastModifiedBy>
  <cp:revision>176</cp:revision>
  <cp:lastPrinted>2022-07-26T19:35:41Z</cp:lastPrinted>
  <dcterms:created xsi:type="dcterms:W3CDTF">2021-12-26T22:17:50Z</dcterms:created>
  <dcterms:modified xsi:type="dcterms:W3CDTF">2022-07-26T19:40:14Z</dcterms:modified>
</cp:coreProperties>
</file>