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61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445527" y="173142"/>
            <a:ext cx="95542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Perplexity to Praise, Trouble to Triumph, Grief to Glory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April 12, 2023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138616" y="3119120"/>
            <a:ext cx="5487223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Daily Scripture &amp; Prayer Plan</a:t>
            </a:r>
          </a:p>
          <a:p>
            <a:r>
              <a:rPr lang="en-US" sz="2000" dirty="0"/>
              <a:t>#2 – Worldly Sin (Romans1:18-3)</a:t>
            </a:r>
          </a:p>
          <a:p>
            <a:r>
              <a:rPr lang="en-US" sz="2000" dirty="0"/>
              <a:t>#3 – God’s Salvation (Romans 4-5)</a:t>
            </a:r>
          </a:p>
          <a:p>
            <a:r>
              <a:rPr lang="en-US" sz="2000" dirty="0"/>
              <a:t>#4 – Who am I Connected to? (</a:t>
            </a:r>
            <a:r>
              <a:rPr lang="en-US" sz="2000" dirty="0" err="1"/>
              <a:t>Ez</a:t>
            </a:r>
            <a:r>
              <a:rPr lang="en-US" sz="2000" dirty="0"/>
              <a:t> 37)</a:t>
            </a:r>
          </a:p>
          <a:p>
            <a:r>
              <a:rPr lang="en-US" sz="2000" dirty="0"/>
              <a:t>#5 – Life </a:t>
            </a:r>
            <a:r>
              <a:rPr lang="en-US" sz="2000" dirty="0" err="1"/>
              <a:t>ain’t</a:t>
            </a:r>
            <a:r>
              <a:rPr lang="en-US" sz="2000" dirty="0"/>
              <a:t> what it use to be (1Cor 13:11)</a:t>
            </a:r>
          </a:p>
          <a:p>
            <a:r>
              <a:rPr lang="en-US" sz="2000" dirty="0">
                <a:solidFill>
                  <a:srgbClr val="FF0000"/>
                </a:solidFill>
                <a:highlight>
                  <a:srgbClr val="C0C0C0"/>
                </a:highlight>
              </a:rPr>
              <a:t>#6 – Amos the Master Worker (Amos)</a:t>
            </a:r>
          </a:p>
          <a:p>
            <a:r>
              <a:rPr lang="en-US" sz="2000" dirty="0"/>
              <a:t>#7 – A Peculiar Relationship (Joab-David)</a:t>
            </a:r>
          </a:p>
          <a:p>
            <a:r>
              <a:rPr lang="en-US" sz="2000" dirty="0"/>
              <a:t>#8 – Habakkuk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8F06C-CCA3-A223-809D-544767FE0599}"/>
              </a:ext>
            </a:extLst>
          </p:cNvPr>
          <p:cNvSpPr txBox="1"/>
          <p:nvPr/>
        </p:nvSpPr>
        <p:spPr>
          <a:xfrm>
            <a:off x="5812411" y="91440"/>
            <a:ext cx="626782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God Squad or 9 Commanding Officers (CO)</a:t>
            </a:r>
          </a:p>
          <a:p>
            <a:endParaRPr lang="en-US" sz="1200" dirty="0"/>
          </a:p>
          <a:p>
            <a:r>
              <a:rPr lang="en-US" b="1" dirty="0"/>
              <a:t>Leader:  </a:t>
            </a:r>
            <a:r>
              <a:rPr lang="en-US" dirty="0"/>
              <a:t>in front, </a:t>
            </a:r>
            <a:r>
              <a:rPr lang="en-US" b="1" dirty="0"/>
              <a:t>Jesus Christ </a:t>
            </a:r>
            <a:r>
              <a:rPr lang="en-US" dirty="0"/>
              <a:t>with </a:t>
            </a:r>
            <a:r>
              <a:rPr lang="en-US" b="1" dirty="0"/>
              <a:t>binoculars &amp; pistol</a:t>
            </a:r>
          </a:p>
          <a:p>
            <a:endParaRPr lang="en-US" dirty="0"/>
          </a:p>
          <a:p>
            <a:r>
              <a:rPr lang="en-US" b="1" u="sng" dirty="0"/>
              <a:t>Fire Team #1:  Doctrine (by faith, from the heart)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COntent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COntext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COncise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COncept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Fire Team #2:  Application (obey or  disobey)</a:t>
            </a:r>
          </a:p>
          <a:p>
            <a:endParaRPr lang="en-US" sz="9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COmfort</a:t>
            </a:r>
            <a:r>
              <a:rPr lang="en-US" dirty="0"/>
              <a:t> 	or 	      </a:t>
            </a:r>
            <a:r>
              <a:rPr lang="en-US" dirty="0" err="1"/>
              <a:t>COnvict</a:t>
            </a:r>
            <a:r>
              <a:rPr lang="en-US" dirty="0"/>
              <a:t>      or          Challenge</a:t>
            </a:r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COnfirm</a:t>
            </a:r>
            <a:r>
              <a:rPr lang="en-US" dirty="0"/>
              <a:t> 	or 	       </a:t>
            </a:r>
            <a:r>
              <a:rPr lang="en-US" dirty="0" err="1"/>
              <a:t>COnfess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COnverse</a:t>
            </a:r>
            <a:r>
              <a:rPr lang="en-US" dirty="0"/>
              <a:t> 	or 	       </a:t>
            </a:r>
            <a:r>
              <a:rPr lang="en-US" dirty="0" err="1"/>
              <a:t>COnsult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COnduit</a:t>
            </a:r>
            <a:r>
              <a:rPr lang="en-US" dirty="0"/>
              <a:t> 	and 	</a:t>
            </a:r>
            <a:r>
              <a:rPr lang="en-US" dirty="0" err="1"/>
              <a:t>COnduit</a:t>
            </a:r>
            <a:endParaRPr lang="en-US" dirty="0"/>
          </a:p>
          <a:p>
            <a:endParaRPr lang="en-US" sz="1400" dirty="0"/>
          </a:p>
          <a:p>
            <a:r>
              <a:rPr lang="en-US" b="1" dirty="0"/>
              <a:t>Help</a:t>
            </a:r>
            <a:r>
              <a:rPr lang="en-US" dirty="0"/>
              <a:t> as needed from behind: </a:t>
            </a:r>
            <a:r>
              <a:rPr lang="en-US" b="1" dirty="0"/>
              <a:t>Medic &amp; grenadier</a:t>
            </a:r>
          </a:p>
          <a:p>
            <a:endParaRPr lang="en-US" sz="1200" dirty="0"/>
          </a:p>
          <a:p>
            <a:r>
              <a:rPr lang="en-US" b="1" dirty="0"/>
              <a:t>Goal:  </a:t>
            </a:r>
            <a:r>
              <a:rPr lang="en-US" dirty="0" err="1"/>
              <a:t>COnsistently</a:t>
            </a:r>
            <a:r>
              <a:rPr lang="en-US" dirty="0"/>
              <a:t>,  </a:t>
            </a:r>
            <a:r>
              <a:rPr lang="en-US" dirty="0" err="1"/>
              <a:t>COnsumed</a:t>
            </a:r>
            <a:r>
              <a:rPr lang="en-US" dirty="0"/>
              <a:t> for the glory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60901-CA63-9AF6-5F24-AE788BB207E6}"/>
              </a:ext>
            </a:extLst>
          </p:cNvPr>
          <p:cNvSpPr txBox="1"/>
          <p:nvPr/>
        </p:nvSpPr>
        <p:spPr>
          <a:xfrm>
            <a:off x="94461" y="87809"/>
            <a:ext cx="5497286" cy="6524863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Amos </a:t>
            </a:r>
            <a:r>
              <a:rPr lang="en-US" sz="2000" b="1"/>
              <a:t>the Master Worker </a:t>
            </a:r>
            <a:r>
              <a:rPr lang="en-US" sz="2000" b="1" dirty="0"/>
              <a:t>(1:1-2, 7:14-15)</a:t>
            </a:r>
            <a:endParaRPr lang="en-US" b="1" dirty="0"/>
          </a:p>
          <a:p>
            <a:endParaRPr lang="en-US" sz="1200" b="1" dirty="0"/>
          </a:p>
          <a:p>
            <a:r>
              <a:rPr lang="en-US" b="1" u="sng" dirty="0"/>
              <a:t>Israel’s past suffering for sin and future glory</a:t>
            </a:r>
          </a:p>
          <a:p>
            <a:r>
              <a:rPr lang="en-US" b="1" dirty="0"/>
              <a:t>Sin:  For 3 transgressions of ______, and for 4 (8x)</a:t>
            </a:r>
          </a:p>
          <a:p>
            <a:pPr marL="342900" indent="-342900">
              <a:buAutoNum type="arabicPeriod"/>
            </a:pPr>
            <a:endParaRPr lang="en-US" sz="1200" b="1" dirty="0"/>
          </a:p>
          <a:p>
            <a:r>
              <a:rPr lang="en-US" b="1" dirty="0"/>
              <a:t>(3:3) Can 2 walk together, except they be</a:t>
            </a:r>
          </a:p>
          <a:p>
            <a:r>
              <a:rPr lang="en-US" b="1" dirty="0"/>
              <a:t>         agreed? </a:t>
            </a:r>
          </a:p>
          <a:p>
            <a:endParaRPr lang="en-US" sz="1000" b="1" dirty="0"/>
          </a:p>
          <a:p>
            <a:r>
              <a:rPr lang="en-US" b="1" dirty="0"/>
              <a:t>(5:24) Let judgment run down as waters, and</a:t>
            </a:r>
          </a:p>
          <a:p>
            <a:r>
              <a:rPr lang="en-US" b="1" dirty="0"/>
              <a:t>           righteousness as a mighty stream.  </a:t>
            </a:r>
          </a:p>
          <a:p>
            <a:pPr marL="342900" indent="-342900">
              <a:buAutoNum type="arabicPeriod" startAt="4"/>
            </a:pPr>
            <a:endParaRPr lang="en-US" sz="1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b="1" dirty="0"/>
              <a:t> (7:8) I will set a plumb line in the midst of my</a:t>
            </a:r>
          </a:p>
          <a:p>
            <a:r>
              <a:rPr lang="en-US" b="1" dirty="0"/>
              <a:t>          people Israel </a:t>
            </a:r>
          </a:p>
          <a:p>
            <a:pPr marL="342900" indent="-342900">
              <a:buAutoNum type="arabicPeriod" startAt="4"/>
            </a:pPr>
            <a:endParaRPr lang="en-US" sz="1000" b="1" dirty="0"/>
          </a:p>
          <a:p>
            <a:r>
              <a:rPr lang="en-US" b="1" dirty="0"/>
              <a:t> (8:11) God sends a famine of hearing the </a:t>
            </a:r>
          </a:p>
          <a:p>
            <a:r>
              <a:rPr lang="en-US" b="1" dirty="0"/>
              <a:t>            words of the LORD </a:t>
            </a:r>
          </a:p>
          <a:p>
            <a:pPr marL="342900" indent="-342900">
              <a:buAutoNum type="arabicPeriod" startAt="4"/>
            </a:pPr>
            <a:endParaRPr lang="en-US" sz="1000" b="1" dirty="0"/>
          </a:p>
          <a:p>
            <a:r>
              <a:rPr lang="en-US" b="1" dirty="0"/>
              <a:t>Glory:  (9:11) I will raise up the Tabernacle of   </a:t>
            </a:r>
          </a:p>
          <a:p>
            <a:r>
              <a:rPr lang="en-US" b="1" dirty="0"/>
              <a:t>           David (1000-year reign of Christ on earth)</a:t>
            </a:r>
          </a:p>
          <a:p>
            <a:endParaRPr lang="en-US" b="1" dirty="0"/>
          </a:p>
          <a:p>
            <a:r>
              <a:rPr lang="en-US" b="1" u="sng" dirty="0"/>
              <a:t>Believer’s suffering for Christ and future glory</a:t>
            </a:r>
            <a:endParaRPr lang="en-US" sz="1400" b="1" u="sng" dirty="0"/>
          </a:p>
          <a:p>
            <a:r>
              <a:rPr lang="en-US" b="1" dirty="0"/>
              <a:t>Sin:  (1 Peter 4:17) Judgment must begin at the</a:t>
            </a:r>
          </a:p>
          <a:p>
            <a:r>
              <a:rPr lang="en-US" b="1" dirty="0"/>
              <a:t>        house of God (sin) </a:t>
            </a:r>
          </a:p>
          <a:p>
            <a:endParaRPr lang="en-US" sz="1000" b="1" dirty="0"/>
          </a:p>
          <a:p>
            <a:r>
              <a:rPr lang="en-US" b="1" dirty="0"/>
              <a:t>Glory:  (1 Peter 5:1-11)  Suffering then glory in</a:t>
            </a:r>
          </a:p>
          <a:p>
            <a:r>
              <a:rPr lang="en-US" b="1" dirty="0"/>
              <a:t>             due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26F99-E7FF-CC23-02AF-5FABB9F0DC19}"/>
              </a:ext>
            </a:extLst>
          </p:cNvPr>
          <p:cNvSpPr txBox="1"/>
          <p:nvPr/>
        </p:nvSpPr>
        <p:spPr>
          <a:xfrm>
            <a:off x="9336241" y="1679308"/>
            <a:ext cx="2515432" cy="1600438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Inductive Bible Study</a:t>
            </a:r>
          </a:p>
          <a:p>
            <a:r>
              <a:rPr lang="en-US" dirty="0"/>
              <a:t>   (passage-based)</a:t>
            </a:r>
          </a:p>
          <a:p>
            <a:endParaRPr lang="en-US" sz="800" dirty="0"/>
          </a:p>
          <a:p>
            <a:pPr marL="342900" indent="-342900">
              <a:buAutoNum type="arabicPeriod"/>
            </a:pPr>
            <a:r>
              <a:rPr lang="en-US" dirty="0"/>
              <a:t>Observations</a:t>
            </a:r>
          </a:p>
          <a:p>
            <a:pPr marL="342900" indent="-342900">
              <a:buAutoNum type="arabicPeriod"/>
            </a:pPr>
            <a:r>
              <a:rPr lang="en-US" dirty="0"/>
              <a:t>Interpretations</a:t>
            </a:r>
          </a:p>
          <a:p>
            <a:r>
              <a:rPr lang="en-US" dirty="0"/>
              <a:t>      What?  What?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AD950-4D83-250B-1AB7-234C349BE0C4}"/>
              </a:ext>
            </a:extLst>
          </p:cNvPr>
          <p:cNvSpPr txBox="1"/>
          <p:nvPr/>
        </p:nvSpPr>
        <p:spPr>
          <a:xfrm>
            <a:off x="9986559" y="4444458"/>
            <a:ext cx="1832553" cy="1354217"/>
          </a:xfrm>
          <a:prstGeom prst="rect">
            <a:avLst/>
          </a:prstGeom>
          <a:noFill/>
          <a:ln w="349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/>
              <a:t>Application</a:t>
            </a:r>
          </a:p>
          <a:p>
            <a:endParaRPr lang="en-US" sz="900" dirty="0"/>
          </a:p>
          <a:p>
            <a:r>
              <a:rPr lang="en-US" dirty="0"/>
              <a:t>      WWJD</a:t>
            </a:r>
          </a:p>
          <a:p>
            <a:r>
              <a:rPr lang="en-US" dirty="0"/>
              <a:t>      WDJD</a:t>
            </a:r>
          </a:p>
          <a:p>
            <a:r>
              <a:rPr lang="en-US" dirty="0"/>
              <a:t>      WMID</a:t>
            </a:r>
          </a:p>
        </p:txBody>
      </p:sp>
    </p:spTree>
    <p:extLst>
      <p:ext uri="{BB962C8B-B14F-4D97-AF65-F5344CB8AC3E}">
        <p14:creationId xmlns:p14="http://schemas.microsoft.com/office/powerpoint/2010/main" val="208418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18109</TotalTime>
  <Words>443</Words>
  <Application>Microsoft Office PowerPoint</Application>
  <PresentationFormat>Widescreen</PresentationFormat>
  <Paragraphs>91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</cp:lastModifiedBy>
  <cp:revision>1137</cp:revision>
  <cp:lastPrinted>2023-04-12T21:32:40Z</cp:lastPrinted>
  <dcterms:created xsi:type="dcterms:W3CDTF">2013-07-15T20:26:40Z</dcterms:created>
  <dcterms:modified xsi:type="dcterms:W3CDTF">2023-04-12T21:32:50Z</dcterms:modified>
</cp:coreProperties>
</file>