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"/>
  </p:notesMasterIdLst>
  <p:sldIdLst>
    <p:sldId id="256" r:id="rId2"/>
    <p:sldId id="353" r:id="rId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C573FF-AAAB-46D7-9EB2-DFC7F0F2FC08}" v="1" dt="2022-06-22T16:00:02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73C573FF-AAAB-46D7-9EB2-DFC7F0F2FC08}"/>
    <pc:docChg chg="undo custSel modSld">
      <pc:chgData name="Bill Heath" userId="e5502471a9019beb" providerId="LiveId" clId="{73C573FF-AAAB-46D7-9EB2-DFC7F0F2FC08}" dt="2022-07-06T13:49:46.310" v="1616" actId="1076"/>
      <pc:docMkLst>
        <pc:docMk/>
      </pc:docMkLst>
      <pc:sldChg chg="modSp mod">
        <pc:chgData name="Bill Heath" userId="e5502471a9019beb" providerId="LiveId" clId="{73C573FF-AAAB-46D7-9EB2-DFC7F0F2FC08}" dt="2022-07-04T22:27:14.294" v="166" actId="6549"/>
        <pc:sldMkLst>
          <pc:docMk/>
          <pc:sldMk cId="109857222" sldId="256"/>
        </pc:sldMkLst>
        <pc:spChg chg="mod">
          <ac:chgData name="Bill Heath" userId="e5502471a9019beb" providerId="LiveId" clId="{73C573FF-AAAB-46D7-9EB2-DFC7F0F2FC08}" dt="2022-07-04T22:26:59.993" v="142" actId="6549"/>
          <ac:spMkLst>
            <pc:docMk/>
            <pc:sldMk cId="109857222" sldId="256"/>
            <ac:spMk id="3" creationId="{00000000-0000-0000-0000-000000000000}"/>
          </ac:spMkLst>
        </pc:spChg>
        <pc:spChg chg="mod">
          <ac:chgData name="Bill Heath" userId="e5502471a9019beb" providerId="LiveId" clId="{73C573FF-AAAB-46D7-9EB2-DFC7F0F2FC08}" dt="2022-07-04T22:27:14.294" v="166" actId="6549"/>
          <ac:spMkLst>
            <pc:docMk/>
            <pc:sldMk cId="109857222" sldId="256"/>
            <ac:spMk id="9" creationId="{3E5C6185-BA62-417B-B11E-D6CE654AE4F5}"/>
          </ac:spMkLst>
        </pc:spChg>
        <pc:picChg chg="mod">
          <ac:chgData name="Bill Heath" userId="e5502471a9019beb" providerId="LiveId" clId="{73C573FF-AAAB-46D7-9EB2-DFC7F0F2FC08}" dt="2022-06-22T16:00:02.596" v="56" actId="1076"/>
          <ac:picMkLst>
            <pc:docMk/>
            <pc:sldMk cId="109857222" sldId="256"/>
            <ac:picMk id="2050" creationId="{C4B05F5E-BCE7-CFDB-4D35-8EF4D161756E}"/>
          </ac:picMkLst>
        </pc:picChg>
      </pc:sldChg>
      <pc:sldChg chg="modSp mod">
        <pc:chgData name="Bill Heath" userId="e5502471a9019beb" providerId="LiveId" clId="{73C573FF-AAAB-46D7-9EB2-DFC7F0F2FC08}" dt="2022-07-06T13:49:46.310" v="1616" actId="1076"/>
        <pc:sldMkLst>
          <pc:docMk/>
          <pc:sldMk cId="2701555010" sldId="353"/>
        </pc:sldMkLst>
        <pc:spChg chg="mod">
          <ac:chgData name="Bill Heath" userId="e5502471a9019beb" providerId="LiveId" clId="{73C573FF-AAAB-46D7-9EB2-DFC7F0F2FC08}" dt="2022-07-06T13:49:32.716" v="1615" actId="14100"/>
          <ac:spMkLst>
            <pc:docMk/>
            <pc:sldMk cId="2701555010" sldId="353"/>
            <ac:spMk id="2" creationId="{FDAB662B-43B2-4D69-A6DC-929731D107DD}"/>
          </ac:spMkLst>
        </pc:spChg>
        <pc:spChg chg="mod">
          <ac:chgData name="Bill Heath" userId="e5502471a9019beb" providerId="LiveId" clId="{73C573FF-AAAB-46D7-9EB2-DFC7F0F2FC08}" dt="2022-07-06T13:49:46.310" v="1616" actId="1076"/>
          <ac:spMkLst>
            <pc:docMk/>
            <pc:sldMk cId="2701555010" sldId="353"/>
            <ac:spMk id="3" creationId="{589E41D4-641C-01DE-D983-EF8F48091EC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8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7/6/2022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3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4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9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97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1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1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0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A4B53A7-3209-46A6-9454-F38EAC8F11E7}" type="datetimeFigureOut">
              <a:rPr lang="en-US" smtClean="0"/>
              <a:pPr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9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156" y="6175747"/>
            <a:ext cx="10323226" cy="64678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1 - Prosper Your Soul (3 John 2), 2 – No Regret Parenting,  3 – The Holy Spirit,  4 – Good Angels,  5 – Evil Angels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2279067" y="173142"/>
            <a:ext cx="78870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Part 6 – Angel Warfare (Angelology)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dirty="0"/>
              <a:t>Fellowship Church, July 6, 2022 by Bill Heath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C4B05F5E-BCE7-CFDB-4D35-8EF4D1617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" y="1543505"/>
            <a:ext cx="7231095" cy="429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4A40EA5C-7DDD-F383-A041-7BA78BD1B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584" y="2180526"/>
            <a:ext cx="4878924" cy="366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28DAA1C6-437F-4B10-A95C-690959C82B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0" t="26877" r="7463" b="29862"/>
          <a:stretch/>
        </p:blipFill>
        <p:spPr>
          <a:xfrm>
            <a:off x="102547" y="4231178"/>
            <a:ext cx="3729689" cy="25603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AB662B-43B2-4D69-A6DC-929731D107DD}"/>
              </a:ext>
            </a:extLst>
          </p:cNvPr>
          <p:cNvSpPr txBox="1"/>
          <p:nvPr/>
        </p:nvSpPr>
        <p:spPr>
          <a:xfrm>
            <a:off x="4147665" y="260081"/>
            <a:ext cx="793072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                    </a:t>
            </a:r>
            <a:r>
              <a:rPr lang="en-US" sz="2400" b="1" dirty="0"/>
              <a:t>Angel Warfare</a:t>
            </a:r>
          </a:p>
          <a:p>
            <a:endParaRPr lang="en-US" sz="2400" dirty="0"/>
          </a:p>
          <a:p>
            <a:r>
              <a:rPr lang="en-US" sz="2400" b="1" dirty="0"/>
              <a:t>1.  Old Testament:  </a:t>
            </a:r>
            <a:r>
              <a:rPr lang="en-US" sz="2400" dirty="0"/>
              <a:t>Lessons to learn from (Ro 15:4-6)</a:t>
            </a:r>
          </a:p>
          <a:p>
            <a:r>
              <a:rPr lang="en-US" sz="1200" dirty="0"/>
              <a:t>     </a:t>
            </a:r>
          </a:p>
          <a:p>
            <a:r>
              <a:rPr lang="en-US" sz="2400" dirty="0"/>
              <a:t>    Genesis 3:1, Job 1:6-8, Daniel 10:12-14</a:t>
            </a:r>
          </a:p>
          <a:p>
            <a:endParaRPr lang="en-US" sz="2400" b="1" dirty="0"/>
          </a:p>
          <a:p>
            <a:r>
              <a:rPr lang="en-US" sz="2400" b="1" dirty="0"/>
              <a:t>2.  Jesus Christ:  </a:t>
            </a:r>
            <a:r>
              <a:rPr lang="en-US" sz="2400" dirty="0"/>
              <a:t>Matthew 4:1, Luke 10:18, John 10:10</a:t>
            </a:r>
          </a:p>
          <a:p>
            <a:endParaRPr lang="en-US" b="1" dirty="0"/>
          </a:p>
          <a:p>
            <a:pPr marL="457200" indent="-457200">
              <a:buAutoNum type="arabicPeriod" startAt="3"/>
            </a:pPr>
            <a:r>
              <a:rPr lang="en-US" sz="2400" b="1" dirty="0"/>
              <a:t>Acts:  </a:t>
            </a:r>
            <a:r>
              <a:rPr lang="en-US" sz="2400" dirty="0"/>
              <a:t>Good angels 21x, Evil angels 0x, Acts 23:8</a:t>
            </a:r>
          </a:p>
          <a:p>
            <a:pPr marL="457200" indent="-457200">
              <a:buAutoNum type="arabicPeriod" startAt="3"/>
            </a:pPr>
            <a:endParaRPr lang="en-US" b="1" dirty="0"/>
          </a:p>
          <a:p>
            <a:pPr marL="457200" indent="-457200">
              <a:buAutoNum type="arabicPeriod" startAt="3"/>
            </a:pPr>
            <a:r>
              <a:rPr lang="en-US" sz="2400" b="1" dirty="0"/>
              <a:t>Epistles</a:t>
            </a:r>
            <a:r>
              <a:rPr lang="en-US" sz="2400" dirty="0"/>
              <a:t>:  2 Cor 2:11, 10:3-6, </a:t>
            </a:r>
            <a:r>
              <a:rPr lang="en-US" sz="2400" b="1" dirty="0"/>
              <a:t>Eph</a:t>
            </a:r>
            <a:r>
              <a:rPr lang="en-US" sz="2400" dirty="0"/>
              <a:t> 4:27, </a:t>
            </a:r>
            <a:r>
              <a:rPr lang="en-US" sz="2400" b="1" u="sng" dirty="0"/>
              <a:t>6:11-12</a:t>
            </a:r>
            <a:r>
              <a:rPr lang="en-US" sz="2400" dirty="0"/>
              <a:t>, </a:t>
            </a:r>
          </a:p>
          <a:p>
            <a:r>
              <a:rPr lang="en-US" sz="2400" dirty="0"/>
              <a:t>                     </a:t>
            </a:r>
            <a:r>
              <a:rPr lang="en-US" sz="2400" b="1" u="sng" dirty="0"/>
              <a:t>Phil 2:5-8</a:t>
            </a:r>
            <a:r>
              <a:rPr lang="en-US" sz="2400" dirty="0"/>
              <a:t>, </a:t>
            </a:r>
            <a:r>
              <a:rPr lang="en-US" sz="2400" b="1" u="sng" dirty="0"/>
              <a:t>James 4:7-10</a:t>
            </a:r>
            <a:r>
              <a:rPr lang="en-US" sz="2400" dirty="0"/>
              <a:t>, 1 John 4:4</a:t>
            </a:r>
          </a:p>
          <a:p>
            <a:endParaRPr lang="en-US" dirty="0"/>
          </a:p>
          <a:p>
            <a:pPr marL="457200" indent="-457200">
              <a:buAutoNum type="arabicPeriod" startAt="5"/>
            </a:pPr>
            <a:r>
              <a:rPr lang="en-US" sz="2400" b="1" dirty="0"/>
              <a:t>Revelation:  </a:t>
            </a:r>
            <a:r>
              <a:rPr lang="en-US" sz="2400" dirty="0"/>
              <a:t>12:3-4, 20:1-3</a:t>
            </a:r>
          </a:p>
          <a:p>
            <a:endParaRPr lang="en-US" sz="2400" dirty="0"/>
          </a:p>
          <a:p>
            <a:endParaRPr lang="en-US" dirty="0"/>
          </a:p>
          <a:p>
            <a:r>
              <a:rPr lang="en-US" sz="2400" dirty="0"/>
              <a:t>	               July 20:  Eternal Rewards </a:t>
            </a:r>
          </a:p>
          <a:p>
            <a:r>
              <a:rPr lang="en-US" sz="2400" dirty="0"/>
              <a:t>                     Later:  ? - Kaizen Christians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9E41D4-641C-01DE-D983-EF8F48091EC0}"/>
              </a:ext>
            </a:extLst>
          </p:cNvPr>
          <p:cNvSpPr txBox="1"/>
          <p:nvPr/>
        </p:nvSpPr>
        <p:spPr>
          <a:xfrm>
            <a:off x="102547" y="260081"/>
            <a:ext cx="40229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Nature </a:t>
            </a:r>
            <a:r>
              <a:rPr lang="en-US" dirty="0"/>
              <a:t>:  </a:t>
            </a:r>
          </a:p>
          <a:p>
            <a:r>
              <a:rPr lang="en-US" dirty="0"/>
              <a:t>Unseen, continual, good and evil that cannot change forever</a:t>
            </a:r>
          </a:p>
          <a:p>
            <a:endParaRPr lang="en-US" dirty="0"/>
          </a:p>
          <a:p>
            <a:r>
              <a:rPr lang="en-US" b="1" u="sng" dirty="0"/>
              <a:t>Duties from the pattern in Psalms</a:t>
            </a:r>
            <a:r>
              <a:rPr lang="en-US" dirty="0"/>
              <a:t>:  </a:t>
            </a:r>
          </a:p>
          <a:p>
            <a:endParaRPr lang="en-US" u="sng" dirty="0"/>
          </a:p>
          <a:p>
            <a:r>
              <a:rPr lang="en-US" b="1" u="sng" dirty="0"/>
              <a:t>GOOD </a:t>
            </a:r>
            <a:r>
              <a:rPr lang="en-US" u="sng" dirty="0"/>
              <a:t>(order)</a:t>
            </a:r>
            <a:r>
              <a:rPr lang="en-US" dirty="0"/>
              <a:t> </a:t>
            </a:r>
            <a:r>
              <a:rPr lang="en-US" b="1" dirty="0"/>
              <a:t> </a:t>
            </a:r>
            <a:r>
              <a:rPr lang="en-US" b="1" u="sng" dirty="0"/>
              <a:t>EVIL </a:t>
            </a:r>
            <a:r>
              <a:rPr lang="en-US" u="sng" dirty="0"/>
              <a:t>(confusion)</a:t>
            </a:r>
          </a:p>
          <a:p>
            <a:r>
              <a:rPr lang="en-US" dirty="0"/>
              <a:t>Protect		     Adversary/seduce</a:t>
            </a:r>
          </a:p>
          <a:p>
            <a:r>
              <a:rPr lang="en-US" dirty="0"/>
              <a:t>Punish 		     Murder / accuse</a:t>
            </a:r>
          </a:p>
          <a:p>
            <a:r>
              <a:rPr lang="en-US" dirty="0"/>
              <a:t>Provide		     Steal / tempt</a:t>
            </a:r>
          </a:p>
          <a:p>
            <a:r>
              <a:rPr lang="en-US" dirty="0"/>
              <a:t>Prophetic	     Deceive / lie</a:t>
            </a:r>
          </a:p>
          <a:p>
            <a:r>
              <a:rPr lang="en-US" b="1" dirty="0"/>
              <a:t>Praise</a:t>
            </a:r>
            <a:r>
              <a:rPr lang="en-US" dirty="0"/>
              <a:t> creator  </a:t>
            </a:r>
            <a:r>
              <a:rPr lang="en-US" b="1" dirty="0"/>
              <a:t>Praise </a:t>
            </a:r>
            <a:r>
              <a:rPr lang="en-US" dirty="0"/>
              <a:t>creation	</a:t>
            </a:r>
          </a:p>
        </p:txBody>
      </p:sp>
    </p:spTree>
    <p:extLst>
      <p:ext uri="{BB962C8B-B14F-4D97-AF65-F5344CB8AC3E}">
        <p14:creationId xmlns:p14="http://schemas.microsoft.com/office/powerpoint/2010/main" val="2701555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9465</TotalTime>
  <Words>202</Words>
  <Application>Microsoft Office PowerPoint</Application>
  <PresentationFormat>Widescreen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Mesh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1030</cp:revision>
  <cp:lastPrinted>2022-07-05T15:40:30Z</cp:lastPrinted>
  <dcterms:created xsi:type="dcterms:W3CDTF">2013-07-15T20:26:40Z</dcterms:created>
  <dcterms:modified xsi:type="dcterms:W3CDTF">2022-07-06T13:49:55Z</dcterms:modified>
</cp:coreProperties>
</file>