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4" r:id="rId3"/>
    <p:sldId id="282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5E201-512A-4959-9847-FE942598C950}" v="256" dt="2022-11-13T02:50:04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70B5E201-512A-4959-9847-FE942598C950}"/>
    <pc:docChg chg="custSel modSld">
      <pc:chgData name="Bill" userId="e5502471a9019beb" providerId="LiveId" clId="{70B5E201-512A-4959-9847-FE942598C950}" dt="2022-11-13T02:51:25.660" v="3264" actId="6549"/>
      <pc:docMkLst>
        <pc:docMk/>
      </pc:docMkLst>
      <pc:sldChg chg="modSp">
        <pc:chgData name="Bill" userId="e5502471a9019beb" providerId="LiveId" clId="{70B5E201-512A-4959-9847-FE942598C950}" dt="2022-11-07T00:50:06.530" v="1137" actId="6549"/>
        <pc:sldMkLst>
          <pc:docMk/>
          <pc:sldMk cId="1657442728" sldId="256"/>
        </pc:sldMkLst>
        <pc:spChg chg="mod">
          <ac:chgData name="Bill" userId="e5502471a9019beb" providerId="LiveId" clId="{70B5E201-512A-4959-9847-FE942598C950}" dt="2022-11-07T00:50:06.530" v="1137" actId="6549"/>
          <ac:spMkLst>
            <pc:docMk/>
            <pc:sldMk cId="1657442728" sldId="256"/>
            <ac:spMk id="2" creationId="{CC1912F7-3EA2-4396-8A5E-275ED1B3D3C5}"/>
          </ac:spMkLst>
        </pc:spChg>
      </pc:sldChg>
      <pc:sldChg chg="addSp modSp mod">
        <pc:chgData name="Bill" userId="e5502471a9019beb" providerId="LiveId" clId="{70B5E201-512A-4959-9847-FE942598C950}" dt="2022-11-13T02:51:25.660" v="3264" actId="6549"/>
        <pc:sldMkLst>
          <pc:docMk/>
          <pc:sldMk cId="1373805629" sldId="282"/>
        </pc:sldMkLst>
        <pc:spChg chg="mod">
          <ac:chgData name="Bill" userId="e5502471a9019beb" providerId="LiveId" clId="{70B5E201-512A-4959-9847-FE942598C950}" dt="2022-11-13T02:48:09.870" v="3237" actId="20577"/>
          <ac:spMkLst>
            <pc:docMk/>
            <pc:sldMk cId="1373805629" sldId="282"/>
            <ac:spMk id="2" creationId="{45F70FFF-B911-BB6B-A92E-C095E688D24D}"/>
          </ac:spMkLst>
        </pc:spChg>
        <pc:spChg chg="add mod">
          <ac:chgData name="Bill" userId="e5502471a9019beb" providerId="LiveId" clId="{70B5E201-512A-4959-9847-FE942598C950}" dt="2022-11-13T02:49:46.941" v="3256" actId="1036"/>
          <ac:spMkLst>
            <pc:docMk/>
            <pc:sldMk cId="1373805629" sldId="282"/>
            <ac:spMk id="3" creationId="{674677D2-3C8D-6968-E103-79AA5807FC48}"/>
          </ac:spMkLst>
        </pc:spChg>
        <pc:spChg chg="add mod">
          <ac:chgData name="Bill" userId="e5502471a9019beb" providerId="LiveId" clId="{70B5E201-512A-4959-9847-FE942598C950}" dt="2022-11-13T02:50:08.275" v="3258" actId="1076"/>
          <ac:spMkLst>
            <pc:docMk/>
            <pc:sldMk cId="1373805629" sldId="282"/>
            <ac:spMk id="4" creationId="{C642D669-C3DF-FA36-85B1-CEF1E1234168}"/>
          </ac:spMkLst>
        </pc:spChg>
        <pc:spChg chg="mod">
          <ac:chgData name="Bill" userId="e5502471a9019beb" providerId="LiveId" clId="{70B5E201-512A-4959-9847-FE942598C950}" dt="2022-11-13T02:51:25.660" v="3264" actId="6549"/>
          <ac:spMkLst>
            <pc:docMk/>
            <pc:sldMk cId="1373805629" sldId="282"/>
            <ac:spMk id="5" creationId="{5028C80F-547A-88DE-D2CF-5DDA87457928}"/>
          </ac:spMkLst>
        </pc:spChg>
        <pc:spChg chg="mod">
          <ac:chgData name="Bill" userId="e5502471a9019beb" providerId="LiveId" clId="{70B5E201-512A-4959-9847-FE942598C950}" dt="2022-11-07T01:14:38.691" v="1609" actId="1076"/>
          <ac:spMkLst>
            <pc:docMk/>
            <pc:sldMk cId="1373805629" sldId="282"/>
            <ac:spMk id="7" creationId="{671D5AF4-D87B-5A3B-BC99-38E180F17D80}"/>
          </ac:spMkLst>
        </pc:spChg>
      </pc:sldChg>
      <pc:sldChg chg="addSp delSp modSp mod">
        <pc:chgData name="Bill" userId="e5502471a9019beb" providerId="LiveId" clId="{70B5E201-512A-4959-9847-FE942598C950}" dt="2022-11-13T02:36:10.422" v="3021" actId="20577"/>
        <pc:sldMkLst>
          <pc:docMk/>
          <pc:sldMk cId="3342200449" sldId="284"/>
        </pc:sldMkLst>
        <pc:spChg chg="add">
          <ac:chgData name="Bill" userId="e5502471a9019beb" providerId="LiveId" clId="{70B5E201-512A-4959-9847-FE942598C950}" dt="2022-11-13T02:13:16.188" v="2579"/>
          <ac:spMkLst>
            <pc:docMk/>
            <pc:sldMk cId="3342200449" sldId="284"/>
            <ac:spMk id="2" creationId="{C189C651-C390-8455-938E-805FFDB5B116}"/>
          </ac:spMkLst>
        </pc:spChg>
        <pc:spChg chg="mod">
          <ac:chgData name="Bill" userId="e5502471a9019beb" providerId="LiveId" clId="{70B5E201-512A-4959-9847-FE942598C950}" dt="2022-11-13T02:23:22.597" v="2663" actId="6549"/>
          <ac:spMkLst>
            <pc:docMk/>
            <pc:sldMk cId="3342200449" sldId="284"/>
            <ac:spMk id="4" creationId="{C249B9D6-D011-C23E-A9F0-ADA5608911EA}"/>
          </ac:spMkLst>
        </pc:spChg>
        <pc:spChg chg="add mod">
          <ac:chgData name="Bill" userId="e5502471a9019beb" providerId="LiveId" clId="{70B5E201-512A-4959-9847-FE942598C950}" dt="2022-11-13T02:36:10.422" v="3021" actId="20577"/>
          <ac:spMkLst>
            <pc:docMk/>
            <pc:sldMk cId="3342200449" sldId="284"/>
            <ac:spMk id="9" creationId="{7625CAE7-07CD-C00D-B1C6-F4EB397763CD}"/>
          </ac:spMkLst>
        </pc:spChg>
        <pc:spChg chg="add del mod">
          <ac:chgData name="Bill" userId="e5502471a9019beb" providerId="LiveId" clId="{70B5E201-512A-4959-9847-FE942598C950}" dt="2022-11-13T02:11:47.032" v="2549" actId="478"/>
          <ac:spMkLst>
            <pc:docMk/>
            <pc:sldMk cId="3342200449" sldId="284"/>
            <ac:spMk id="10" creationId="{06BAC858-EF57-0361-FF50-96328FA26B60}"/>
          </ac:spMkLst>
        </pc:spChg>
        <pc:spChg chg="del">
          <ac:chgData name="Bill" userId="e5502471a9019beb" providerId="LiveId" clId="{70B5E201-512A-4959-9847-FE942598C950}" dt="2022-11-07T00:14:23.092" v="216" actId="478"/>
          <ac:spMkLst>
            <pc:docMk/>
            <pc:sldMk cId="3342200449" sldId="284"/>
            <ac:spMk id="13" creationId="{7046BB3A-ED2C-7220-959E-A0FFE1B4F785}"/>
          </ac:spMkLst>
        </pc:spChg>
        <pc:spChg chg="del">
          <ac:chgData name="Bill" userId="e5502471a9019beb" providerId="LiveId" clId="{70B5E201-512A-4959-9847-FE942598C950}" dt="2022-11-07T00:14:19.503" v="215" actId="478"/>
          <ac:spMkLst>
            <pc:docMk/>
            <pc:sldMk cId="3342200449" sldId="284"/>
            <ac:spMk id="14" creationId="{536E0CCE-8209-0954-D37E-D0193F8CDB18}"/>
          </ac:spMkLst>
        </pc:spChg>
        <pc:spChg chg="del">
          <ac:chgData name="Bill" userId="e5502471a9019beb" providerId="LiveId" clId="{70B5E201-512A-4959-9847-FE942598C950}" dt="2022-11-07T00:14:17.160" v="214" actId="478"/>
          <ac:spMkLst>
            <pc:docMk/>
            <pc:sldMk cId="3342200449" sldId="284"/>
            <ac:spMk id="15" creationId="{5BBD722A-03A9-9E13-CED2-9545068E9A02}"/>
          </ac:spMkLst>
        </pc:spChg>
        <pc:spChg chg="del mod">
          <ac:chgData name="Bill" userId="e5502471a9019beb" providerId="LiveId" clId="{70B5E201-512A-4959-9847-FE942598C950}" dt="2022-11-07T00:14:15.449" v="213" actId="478"/>
          <ac:spMkLst>
            <pc:docMk/>
            <pc:sldMk cId="3342200449" sldId="284"/>
            <ac:spMk id="16" creationId="{D5081F61-DA6D-DF39-1EB5-39C816821CC4}"/>
          </ac:spMkLst>
        </pc:spChg>
        <pc:picChg chg="del mod">
          <ac:chgData name="Bill" userId="e5502471a9019beb" providerId="LiveId" clId="{70B5E201-512A-4959-9847-FE942598C950}" dt="2022-11-07T00:14:44.683" v="221" actId="478"/>
          <ac:picMkLst>
            <pc:docMk/>
            <pc:sldMk cId="3342200449" sldId="284"/>
            <ac:picMk id="2" creationId="{F488700C-B019-F86A-51D1-AA8D3E80D6D1}"/>
          </ac:picMkLst>
        </pc:picChg>
        <pc:picChg chg="del">
          <ac:chgData name="Bill" userId="e5502471a9019beb" providerId="LiveId" clId="{70B5E201-512A-4959-9847-FE942598C950}" dt="2022-11-07T00:14:27.051" v="219" actId="478"/>
          <ac:picMkLst>
            <pc:docMk/>
            <pc:sldMk cId="3342200449" sldId="284"/>
            <ac:picMk id="3" creationId="{94AF85A3-01DB-9FA2-B0B0-6ED31084ACB5}"/>
          </ac:picMkLst>
        </pc:picChg>
        <pc:picChg chg="add mod modCrop">
          <ac:chgData name="Bill" userId="e5502471a9019beb" providerId="LiveId" clId="{70B5E201-512A-4959-9847-FE942598C950}" dt="2022-11-13T02:26:13.443" v="2742" actId="1037"/>
          <ac:picMkLst>
            <pc:docMk/>
            <pc:sldMk cId="3342200449" sldId="284"/>
            <ac:picMk id="3" creationId="{EE537CBB-F62E-AE9E-DA32-8B86D0E19CD7}"/>
          </ac:picMkLst>
        </pc:picChg>
        <pc:picChg chg="add mod">
          <ac:chgData name="Bill" userId="e5502471a9019beb" providerId="LiveId" clId="{70B5E201-512A-4959-9847-FE942598C950}" dt="2022-11-13T02:25:56.967" v="2717" actId="1076"/>
          <ac:picMkLst>
            <pc:docMk/>
            <pc:sldMk cId="3342200449" sldId="284"/>
            <ac:picMk id="5" creationId="{0E89A142-9B31-7628-9739-2CF4B9746466}"/>
          </ac:picMkLst>
        </pc:picChg>
        <pc:picChg chg="add del mod">
          <ac:chgData name="Bill" userId="e5502471a9019beb" providerId="LiveId" clId="{70B5E201-512A-4959-9847-FE942598C950}" dt="2022-11-13T02:21:52.314" v="2649" actId="478"/>
          <ac:picMkLst>
            <pc:docMk/>
            <pc:sldMk cId="3342200449" sldId="284"/>
            <ac:picMk id="6" creationId="{619BA66B-D3B8-B040-6DEA-FE0D0D718451}"/>
          </ac:picMkLst>
        </pc:picChg>
        <pc:picChg chg="add del mod">
          <ac:chgData name="Bill" userId="e5502471a9019beb" providerId="LiveId" clId="{70B5E201-512A-4959-9847-FE942598C950}" dt="2022-11-13T02:20:28.207" v="2643" actId="478"/>
          <ac:picMkLst>
            <pc:docMk/>
            <pc:sldMk cId="3342200449" sldId="284"/>
            <ac:picMk id="8" creationId="{4AF64020-89D3-0F65-CAB0-71CE55ADD482}"/>
          </ac:picMkLst>
        </pc:picChg>
        <pc:picChg chg="add del">
          <ac:chgData name="Bill" userId="e5502471a9019beb" providerId="LiveId" clId="{70B5E201-512A-4959-9847-FE942598C950}" dt="2022-11-07T00:26:27.346" v="325" actId="478"/>
          <ac:picMkLst>
            <pc:docMk/>
            <pc:sldMk cId="3342200449" sldId="284"/>
            <ac:picMk id="8" creationId="{A83E4298-712D-FBF8-3AE9-BC4BE0CFA79E}"/>
          </ac:picMkLst>
        </pc:picChg>
        <pc:picChg chg="del">
          <ac:chgData name="Bill" userId="e5502471a9019beb" providerId="LiveId" clId="{70B5E201-512A-4959-9847-FE942598C950}" dt="2022-11-07T00:14:25.821" v="218" actId="478"/>
          <ac:picMkLst>
            <pc:docMk/>
            <pc:sldMk cId="3342200449" sldId="284"/>
            <ac:picMk id="12" creationId="{6A88EFFB-E406-E931-BB14-C6C861ABC88F}"/>
          </ac:picMkLst>
        </pc:picChg>
        <pc:picChg chg="add mod modCrop">
          <ac:chgData name="Bill" userId="e5502471a9019beb" providerId="LiveId" clId="{70B5E201-512A-4959-9847-FE942598C950}" dt="2022-11-13T02:26:20.254" v="2743" actId="1076"/>
          <ac:picMkLst>
            <pc:docMk/>
            <pc:sldMk cId="3342200449" sldId="284"/>
            <ac:picMk id="12" creationId="{7AD42AA2-118E-9BE2-2B98-9867071827DE}"/>
          </ac:picMkLst>
        </pc:picChg>
        <pc:picChg chg="del">
          <ac:chgData name="Bill" userId="e5502471a9019beb" providerId="LiveId" clId="{70B5E201-512A-4959-9847-FE942598C950}" dt="2022-11-07T00:14:12.729" v="211" actId="478"/>
          <ac:picMkLst>
            <pc:docMk/>
            <pc:sldMk cId="3342200449" sldId="284"/>
            <ac:picMk id="22" creationId="{F2ACB6D4-7E80-7F77-FA61-301980AA3DBD}"/>
          </ac:picMkLst>
        </pc:picChg>
        <pc:picChg chg="del">
          <ac:chgData name="Bill" userId="e5502471a9019beb" providerId="LiveId" clId="{70B5E201-512A-4959-9847-FE942598C950}" dt="2022-11-07T00:14:24.205" v="217" actId="478"/>
          <ac:picMkLst>
            <pc:docMk/>
            <pc:sldMk cId="3342200449" sldId="284"/>
            <ac:picMk id="24" creationId="{3AB249F2-F8FC-7526-82ED-640777EE6C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1O-05msCb8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Nov-Dec 2022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Daniel’s Miracles &amp; Prophecies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Daniel 1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The 100% Uncompromised Heart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taught by: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9B9D6-D011-C23E-A9F0-ADA5608911EA}"/>
              </a:ext>
            </a:extLst>
          </p:cNvPr>
          <p:cNvSpPr txBox="1"/>
          <p:nvPr/>
        </p:nvSpPr>
        <p:spPr>
          <a:xfrm>
            <a:off x="357205" y="96694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Time and a Place (Daniel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5CAE7-07CD-C00D-B1C6-F4EB397763CD}"/>
              </a:ext>
            </a:extLst>
          </p:cNvPr>
          <p:cNvSpPr txBox="1"/>
          <p:nvPr/>
        </p:nvSpPr>
        <p:spPr>
          <a:xfrm>
            <a:off x="326725" y="985674"/>
            <a:ext cx="5738795" cy="532453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Daniel 1:1, 1:5.   </a:t>
            </a: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exile.  3 + years.  Daniel is 15-18 years old, 605 to 602 BC,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King Nebuchadnezzar.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Daniel 1:21.   </a:t>
            </a:r>
            <a:r>
              <a:rPr lang="en-US" sz="2400" dirty="0">
                <a:solidFill>
                  <a:schemeClr val="bg1"/>
                </a:solidFill>
              </a:rPr>
              <a:t>70 years later Daniel is 85 years old.  Jeremiah’s 70-year prophecy,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King Cyrus.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Notes:  Ezra 1:1,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return (538), altar rebuilt (537), temple reconstruction began (536)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Jeremiah 25:11-12, 2 Chronicles 36:21-23</a:t>
            </a:r>
          </a:p>
          <a:p>
            <a:r>
              <a:rPr lang="en-US" sz="2400" dirty="0">
                <a:solidFill>
                  <a:schemeClr val="bg1"/>
                </a:solidFill>
              </a:rPr>
              <a:t>(605 – 536 = 70 years) </a:t>
            </a:r>
          </a:p>
          <a:p>
            <a:endParaRPr lang="en-US" sz="14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189C651-C390-8455-938E-805FFDB5B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37CBB-F62E-AE9E-DA32-8B86D0E19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9" t="6584" r="32514"/>
          <a:stretch/>
        </p:blipFill>
        <p:spPr>
          <a:xfrm>
            <a:off x="9570249" y="3316760"/>
            <a:ext cx="2387547" cy="3314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9A142-9B31-7628-9739-2CF4B974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90" y="3399890"/>
            <a:ext cx="2413571" cy="3218095"/>
          </a:xfrm>
          <a:prstGeom prst="rect">
            <a:avLst/>
          </a:prstGeom>
        </p:spPr>
      </p:pic>
      <p:pic>
        <p:nvPicPr>
          <p:cNvPr id="12" name="Picture 11" descr="Map">
            <a:extLst>
              <a:ext uri="{FF2B5EF4-FFF2-40B4-BE49-F238E27FC236}">
                <a16:creationId xmlns:a16="http://schemas.microsoft.com/office/drawing/2014/main" id="{7AD42AA2-118E-9BE2-2B98-9867071827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485" b="14789"/>
          <a:stretch/>
        </p:blipFill>
        <p:spPr>
          <a:xfrm>
            <a:off x="6623799" y="226451"/>
            <a:ext cx="5333997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67777" y="593705"/>
            <a:ext cx="6410823" cy="59093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	Old Testament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Ezekiel 14:14, 18 Noah, Daniel, &amp; Job; 28:3  (1-19)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Daniel 10:11 a man greatly loved</a:t>
            </a:r>
          </a:p>
          <a:p>
            <a:endParaRPr lang="en-US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Daniel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1:1-7   	Excellence and brain-washing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- Danger of culture mixed with holiness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1:8-17	Refused the king’s meat and wine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- Wisdom from above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1:18-21  Ten Times Better &amp; Ending Well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	 - 70 years later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Daniel 2 </a:t>
            </a:r>
            <a:r>
              <a:rPr lang="en-US" sz="2400" b="1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	Next Sunday </a:t>
            </a:r>
            <a:r>
              <a:rPr lang="en-US" sz="24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with Bill Heath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70FFF-B911-BB6B-A92E-C095E688D24D}"/>
              </a:ext>
            </a:extLst>
          </p:cNvPr>
          <p:cNvSpPr txBox="1"/>
          <p:nvPr/>
        </p:nvSpPr>
        <p:spPr>
          <a:xfrm>
            <a:off x="7000240" y="598698"/>
            <a:ext cx="5023983" cy="58905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a typeface="Cambria Math" panose="02040503050406030204" pitchFamily="18" charset="0"/>
              </a:rPr>
              <a:t>New Testament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457200" marR="0" indent="-4572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AutoNum type="arabicPlain" startAt="7"/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Matthew 11:11-15, John the baptizer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John 13:23, disciple Jesus loved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Matthew 24:15  Daniel the prophet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1 Corinthians 1:16-31, simple things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1 John 2:15, Love not the world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1 Corinthians 10:31, 1:30  Jesus our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wisdom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2 Corinthians 4:7 we have this treasure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in earthen vessels, that the excellency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of the power may be of God, and not 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of us.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3220720" y="-52581"/>
            <a:ext cx="5735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100% Uncompromised Heart</a:t>
            </a:r>
            <a:endParaRPr lang="en-US" sz="3200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674677D2-3C8D-6968-E103-79AA5807FC48}"/>
              </a:ext>
            </a:extLst>
          </p:cNvPr>
          <p:cNvSpPr/>
          <p:nvPr/>
        </p:nvSpPr>
        <p:spPr>
          <a:xfrm>
            <a:off x="6181344" y="618644"/>
            <a:ext cx="1216152" cy="48463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642D669-C3DF-FA36-85B1-CEF1E1234168}"/>
              </a:ext>
            </a:extLst>
          </p:cNvPr>
          <p:cNvSpPr/>
          <p:nvPr/>
        </p:nvSpPr>
        <p:spPr>
          <a:xfrm>
            <a:off x="6181344" y="2042892"/>
            <a:ext cx="1216152" cy="48463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12464</TotalTime>
  <Words>275</Words>
  <Application>Microsoft Office PowerPoint</Application>
  <PresentationFormat>Widescreen</PresentationFormat>
  <Paragraphs>80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Fellowship Church Sunday School  Nov-Dec 2022  Daniel’s Miracles &amp; Prophecies  Today – Turn to Daniel 1   The 100% Uncompromised Heart   taught by:  Bill Heath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</cp:lastModifiedBy>
  <cp:revision>199</cp:revision>
  <cp:lastPrinted>2022-11-07T01:26:13Z</cp:lastPrinted>
  <dcterms:created xsi:type="dcterms:W3CDTF">2021-12-26T22:17:50Z</dcterms:created>
  <dcterms:modified xsi:type="dcterms:W3CDTF">2022-11-13T02:51:29Z</dcterms:modified>
</cp:coreProperties>
</file>