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5" r:id="rId3"/>
    <p:sldId id="284" r:id="rId4"/>
    <p:sldId id="282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5"/>
            <p14:sldId id="284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18D1F4-88EC-4C87-BEF6-FB8CFBC4ED5C}" v="4" dt="2022-11-20T13:24:28.2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Nov-Dec 2022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Daniel’s Miracles &amp; Prophecies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Daniel 2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The Secret Dream Revealed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and the Later Days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taught by: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3E6A4-B88B-0D46-586C-C771A712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71622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Name Changes for Brain Washing in Daniel 1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92A6C12-F3D2-07E9-8492-40B4904C92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527993"/>
              </p:ext>
            </p:extLst>
          </p:nvPr>
        </p:nvGraphicFramePr>
        <p:xfrm>
          <a:off x="244867" y="1012825"/>
          <a:ext cx="11702265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3460">
                  <a:extLst>
                    <a:ext uri="{9D8B030D-6E8A-4147-A177-3AD203B41FA5}">
                      <a16:colId xmlns:a16="http://schemas.microsoft.com/office/drawing/2014/main" val="3941472597"/>
                    </a:ext>
                  </a:extLst>
                </a:gridCol>
                <a:gridCol w="3626778">
                  <a:extLst>
                    <a:ext uri="{9D8B030D-6E8A-4147-A177-3AD203B41FA5}">
                      <a16:colId xmlns:a16="http://schemas.microsoft.com/office/drawing/2014/main" val="2289813041"/>
                    </a:ext>
                  </a:extLst>
                </a:gridCol>
                <a:gridCol w="1921267">
                  <a:extLst>
                    <a:ext uri="{9D8B030D-6E8A-4147-A177-3AD203B41FA5}">
                      <a16:colId xmlns:a16="http://schemas.microsoft.com/office/drawing/2014/main" val="715030390"/>
                    </a:ext>
                  </a:extLst>
                </a:gridCol>
                <a:gridCol w="4150760">
                  <a:extLst>
                    <a:ext uri="{9D8B030D-6E8A-4147-A177-3AD203B41FA5}">
                      <a16:colId xmlns:a16="http://schemas.microsoft.com/office/drawing/2014/main" val="3056034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Hebrew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Meaning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Chaldean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52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Dani</a:t>
                      </a:r>
                      <a:r>
                        <a:rPr lang="en-US" sz="2400" b="1" dirty="0"/>
                        <a:t>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God is my judge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Belteshazzar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Bel’s prince </a:t>
                      </a:r>
                    </a:p>
                    <a:p>
                      <a:r>
                        <a:rPr lang="en-US" sz="2400" dirty="0"/>
                        <a:t>(1:7, 10:1 – 3</a:t>
                      </a:r>
                      <a:r>
                        <a:rPr lang="en-US" sz="2400" baseline="30000" dirty="0"/>
                        <a:t>rd</a:t>
                      </a:r>
                      <a:r>
                        <a:rPr lang="en-US" sz="2400" dirty="0"/>
                        <a:t> year of Cyrus)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170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Hanani</a:t>
                      </a:r>
                      <a:r>
                        <a:rPr lang="en-US" sz="2400" b="1" dirty="0"/>
                        <a:t>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God has favored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Shadrach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rejoicing in the way       </a:t>
                      </a:r>
                    </a:p>
                    <a:p>
                      <a:r>
                        <a:rPr lang="en-US" sz="2400" dirty="0"/>
                        <a:t>(Dan 1-3, 14x)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7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Misha</a:t>
                      </a:r>
                      <a:r>
                        <a:rPr lang="en-US" sz="2400" b="1" dirty="0" err="1"/>
                        <a:t>el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Who is that which God is?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Meshach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guest  of the king           </a:t>
                      </a:r>
                    </a:p>
                    <a:p>
                      <a:r>
                        <a:rPr lang="en-US" sz="2400" dirty="0"/>
                        <a:t>(Dan 1-3, 14x)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708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Azari</a:t>
                      </a:r>
                      <a:r>
                        <a:rPr lang="en-US" sz="2400" b="1" dirty="0"/>
                        <a:t>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Jehovah has helped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Abed-</a:t>
                      </a:r>
                      <a:r>
                        <a:rPr lang="en-US" sz="2400" dirty="0" err="1"/>
                        <a:t>nego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worshipper of Mercury  </a:t>
                      </a:r>
                    </a:p>
                    <a:p>
                      <a:r>
                        <a:rPr lang="en-US" sz="2400" dirty="0"/>
                        <a:t>(Dan 1-3, 14x)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174420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8A3779-152C-65DD-B389-DA6449253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78A03A-7D0E-3416-B350-2952261BC634}"/>
              </a:ext>
            </a:extLst>
          </p:cNvPr>
          <p:cNvSpPr txBox="1"/>
          <p:nvPr/>
        </p:nvSpPr>
        <p:spPr>
          <a:xfrm>
            <a:off x="319169" y="5245010"/>
            <a:ext cx="115754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OUR ORDINATION:  “About the times of the End, a body of men will be raised up </a:t>
            </a:r>
          </a:p>
          <a:p>
            <a:r>
              <a:rPr lang="en-US" sz="2400" dirty="0">
                <a:solidFill>
                  <a:schemeClr val="bg1"/>
                </a:solidFill>
              </a:rPr>
              <a:t>who will turn their attention  to the prophecies,  and insist upon their literal interpretation, </a:t>
            </a:r>
          </a:p>
          <a:p>
            <a:r>
              <a:rPr lang="en-US" sz="2400" dirty="0">
                <a:solidFill>
                  <a:schemeClr val="bg1"/>
                </a:solidFill>
              </a:rPr>
              <a:t>in the midst of much clamor and opposition”  Sir </a:t>
            </a:r>
            <a:r>
              <a:rPr lang="en-US" sz="2400" dirty="0" err="1">
                <a:solidFill>
                  <a:schemeClr val="bg1"/>
                </a:solidFill>
              </a:rPr>
              <a:t>Issac</a:t>
            </a:r>
            <a:r>
              <a:rPr lang="en-US" sz="2400" dirty="0">
                <a:solidFill>
                  <a:schemeClr val="bg1"/>
                </a:solidFill>
              </a:rPr>
              <a:t> Newton,  1642-1747 AD</a:t>
            </a:r>
          </a:p>
        </p:txBody>
      </p:sp>
    </p:spTree>
    <p:extLst>
      <p:ext uri="{BB962C8B-B14F-4D97-AF65-F5344CB8AC3E}">
        <p14:creationId xmlns:p14="http://schemas.microsoft.com/office/powerpoint/2010/main" val="3720021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1411225" y="158340"/>
            <a:ext cx="4501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 Time and a Place (Daniel 2)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189103" y="943780"/>
            <a:ext cx="6867985" cy="28931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1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Time:  602 B.C.  </a:t>
            </a:r>
            <a:r>
              <a:rPr lang="en-US" sz="2400" dirty="0">
                <a:solidFill>
                  <a:schemeClr val="bg1"/>
                </a:solidFill>
              </a:rPr>
              <a:t>Daniel  is  around 19   </a:t>
            </a:r>
            <a:endParaRPr lang="en-US" sz="2400" b="1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Daniel  2:1 “In the 2</a:t>
            </a:r>
            <a:r>
              <a:rPr lang="en-US" sz="2400" baseline="30000" dirty="0">
                <a:solidFill>
                  <a:schemeClr val="bg1"/>
                </a:solidFill>
              </a:rPr>
              <a:t>nd</a:t>
            </a:r>
            <a:r>
              <a:rPr lang="en-US" sz="2400" dirty="0">
                <a:solidFill>
                  <a:schemeClr val="bg1"/>
                </a:solidFill>
              </a:rPr>
              <a:t> year of Nebuchadnezzar” (</a:t>
            </a:r>
            <a:r>
              <a:rPr lang="en-US" sz="2400" dirty="0" err="1">
                <a:solidFill>
                  <a:schemeClr val="bg1"/>
                </a:solidFill>
              </a:rPr>
              <a:t>Nabopolassar</a:t>
            </a:r>
            <a:r>
              <a:rPr lang="en-US" sz="2400" dirty="0">
                <a:solidFill>
                  <a:schemeClr val="bg1"/>
                </a:solidFill>
              </a:rPr>
              <a:t> and his son Nebuchadnezzar co-reigned for around 2 years)  </a:t>
            </a:r>
            <a:r>
              <a:rPr lang="en-US" sz="1800" dirty="0">
                <a:effectLst/>
                <a:latin typeface="Calibri" panose="020F0502020204030204" pitchFamily="34" charset="0"/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Place:  The city of Babylon</a:t>
            </a:r>
            <a:endParaRPr lang="en-US" sz="1400" dirty="0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4FC4CE-8F50-741D-8503-C39B97FE5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6668" y="277685"/>
            <a:ext cx="4752898" cy="603252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9153D0-87DF-BBD0-E032-1E1F6FBDD635}"/>
              </a:ext>
            </a:extLst>
          </p:cNvPr>
          <p:cNvSpPr txBox="1"/>
          <p:nvPr/>
        </p:nvSpPr>
        <p:spPr>
          <a:xfrm>
            <a:off x="219583" y="4333221"/>
            <a:ext cx="6867985" cy="22467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bg1"/>
                </a:solidFill>
              </a:rPr>
              <a:t>Key words</a:t>
            </a:r>
          </a:p>
          <a:p>
            <a:r>
              <a:rPr lang="en-US" sz="2800" dirty="0">
                <a:solidFill>
                  <a:schemeClr val="bg1"/>
                </a:solidFill>
              </a:rPr>
              <a:t>Dreams, vision, Dan 4:9 “visions of my dream”</a:t>
            </a:r>
          </a:p>
          <a:p>
            <a:r>
              <a:rPr lang="en-US" sz="2800" dirty="0">
                <a:solidFill>
                  <a:schemeClr val="bg1"/>
                </a:solidFill>
              </a:rPr>
              <a:t>Gold, silver, brass, iron, clay</a:t>
            </a:r>
          </a:p>
          <a:p>
            <a:r>
              <a:rPr lang="en-US" sz="2800" dirty="0">
                <a:solidFill>
                  <a:schemeClr val="bg1"/>
                </a:solidFill>
              </a:rPr>
              <a:t>Kings and kingdoms</a:t>
            </a:r>
          </a:p>
          <a:p>
            <a:r>
              <a:rPr lang="en-US" sz="2800" dirty="0">
                <a:solidFill>
                  <a:schemeClr val="bg1"/>
                </a:solidFill>
              </a:rPr>
              <a:t>Secrets revealed			latter days</a:t>
            </a:r>
          </a:p>
        </p:txBody>
      </p:sp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67777" y="868025"/>
            <a:ext cx="6410823" cy="5693866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		</a:t>
            </a:r>
            <a:r>
              <a:rPr lang="en-US" sz="2400" b="1" dirty="0"/>
              <a:t>Old Testament</a:t>
            </a:r>
          </a:p>
          <a:p>
            <a:r>
              <a:rPr lang="en-US" sz="2400" b="1" u="sng" dirty="0"/>
              <a:t>Daniel</a:t>
            </a:r>
            <a:endParaRPr lang="en-US" sz="2400" dirty="0"/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2:1-16	   Nebuchadnezzar’s Secret Dreams, Why?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	- decree to slay all the wise men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2:17-30   God Reveals Secret Dream to Daniel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	- prayer and praise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2:31-45   Daniel Tells and Interprets the Dream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	 - kings &amp; kingdoms until the latter days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2:46-49   Nebuchadnezzar Worships Daniel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	  - promotion of Daniel and 3 friends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Q&amp;A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Daniel 3, The Trial of Fire   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Next Sunday with Bill Heath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7000240" y="873018"/>
            <a:ext cx="5023983" cy="550766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</a:rPr>
              <a:t>New Testament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400" b="1" dirty="0">
              <a:ea typeface="Cambria Math" panose="020405030504060302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400" b="1" dirty="0">
              <a:ea typeface="Cambria Math" panose="020405030504060302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400" b="1" dirty="0">
              <a:ea typeface="Cambria Math" panose="020405030504060302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400" b="1" dirty="0">
              <a:ea typeface="Cambria Math" panose="020405030504060302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400" b="1" dirty="0"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Romans 15:4 Old Testament (prophets)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/>
              <a:t>are </a:t>
            </a:r>
            <a:r>
              <a:rPr lang="en-US" sz="2400" dirty="0"/>
              <a:t>written for our learning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u="sng" dirty="0"/>
              <a:t>For Israel </a:t>
            </a:r>
            <a:r>
              <a:rPr lang="en-US" sz="2400" dirty="0"/>
              <a:t>in Acts and 1000-year reign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Acts 2:16-21 is Joel 2:28-32  	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u="sng" dirty="0"/>
              <a:t>For the Church </a:t>
            </a:r>
            <a:r>
              <a:rPr lang="en-US" sz="2400" dirty="0"/>
              <a:t>until the rapture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Ephesians 2:11-22, 1 Peter 2:4-12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Romans 11:25  brethren, do not be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ignorant of this mystery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Matthew 24:15 “spoken of by Daniel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the prophet”  see Mark 13:14.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I Thessalonians 5:11 “wherefore  comfort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yourselves together, and edify  one another”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(read 1 &amp; 2 Thessalonians in 20 minutes)</a:t>
            </a:r>
            <a:endParaRPr lang="en-US" sz="2000" b="1" u="sng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2057537" y="78560"/>
            <a:ext cx="87882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Daniel 2 is the Foundation for all Future Prophecy</a:t>
            </a:r>
            <a:endParaRPr lang="en-US" sz="3200" b="1" dirty="0"/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C642D669-C3DF-FA36-85B1-CEF1E1234168}"/>
              </a:ext>
            </a:extLst>
          </p:cNvPr>
          <p:cNvSpPr/>
          <p:nvPr/>
        </p:nvSpPr>
        <p:spPr>
          <a:xfrm>
            <a:off x="6181344" y="948239"/>
            <a:ext cx="1216152" cy="48463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6758BF-F3AA-310D-FA1A-DE62F0660E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62" t="7358" r="60815" b="2035"/>
          <a:stretch/>
        </p:blipFill>
        <p:spPr>
          <a:xfrm>
            <a:off x="6085841" y="2135270"/>
            <a:ext cx="904240" cy="308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13451</TotalTime>
  <Words>431</Words>
  <Application>Microsoft Office PowerPoint</Application>
  <PresentationFormat>Widescreen</PresentationFormat>
  <Paragraphs>113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Fellowship Church Sunday School  Nov-Dec 2022  Daniel’s Miracles &amp; Prophecies  Today – Turn to Daniel 2   The Secret Dream Revealed and the Later Days   taught by:  Bill Heath</vt:lpstr>
      <vt:lpstr>Name Changes for Brain Washing in Daniel 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204</cp:revision>
  <cp:lastPrinted>2022-11-20T13:16:55Z</cp:lastPrinted>
  <dcterms:created xsi:type="dcterms:W3CDTF">2021-12-26T22:17:50Z</dcterms:created>
  <dcterms:modified xsi:type="dcterms:W3CDTF">2022-11-20T13:26:30Z</dcterms:modified>
</cp:coreProperties>
</file>