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84" r:id="rId3"/>
    <p:sldId id="282" r:id="rId4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4AA90D-1AC6-4833-A0FC-5AE4ACB72110}">
          <p14:sldIdLst>
            <p14:sldId id="256"/>
            <p14:sldId id="284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24" autoAdjust="0"/>
    <p:restoredTop sz="94660"/>
  </p:normalViewPr>
  <p:slideViewPr>
    <p:cSldViewPr snapToGrid="0">
      <p:cViewPr varScale="1">
        <p:scale>
          <a:sx n="77" d="100"/>
          <a:sy n="77" d="100"/>
        </p:scale>
        <p:origin x="200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ll" userId="e5502471a9019beb" providerId="LiveId" clId="{BC14E6E3-2C37-4A5E-85BC-D806B75BA7AE}"/>
    <pc:docChg chg="modSld">
      <pc:chgData name="Bill" userId="e5502471a9019beb" providerId="LiveId" clId="{BC14E6E3-2C37-4A5E-85BC-D806B75BA7AE}" dt="2022-11-27T03:07:14.021" v="187" actId="20577"/>
      <pc:docMkLst>
        <pc:docMk/>
      </pc:docMkLst>
      <pc:sldChg chg="modSp mod">
        <pc:chgData name="Bill" userId="e5502471a9019beb" providerId="LiveId" clId="{BC14E6E3-2C37-4A5E-85BC-D806B75BA7AE}" dt="2022-11-27T03:07:14.021" v="187" actId="20577"/>
        <pc:sldMkLst>
          <pc:docMk/>
          <pc:sldMk cId="1373805629" sldId="282"/>
        </pc:sldMkLst>
        <pc:spChg chg="mod">
          <ac:chgData name="Bill" userId="e5502471a9019beb" providerId="LiveId" clId="{BC14E6E3-2C37-4A5E-85BC-D806B75BA7AE}" dt="2022-11-27T03:07:14.021" v="187" actId="20577"/>
          <ac:spMkLst>
            <pc:docMk/>
            <pc:sldMk cId="1373805629" sldId="282"/>
            <ac:spMk id="2" creationId="{45F70FFF-B911-BB6B-A92E-C095E688D24D}"/>
          </ac:spMkLst>
        </pc:spChg>
        <pc:spChg chg="mod">
          <ac:chgData name="Bill" userId="e5502471a9019beb" providerId="LiveId" clId="{BC14E6E3-2C37-4A5E-85BC-D806B75BA7AE}" dt="2022-11-27T03:03:55.821" v="102" actId="20577"/>
          <ac:spMkLst>
            <pc:docMk/>
            <pc:sldMk cId="1373805629" sldId="282"/>
            <ac:spMk id="5" creationId="{5028C80F-547A-88DE-D2CF-5DDA87457928}"/>
          </ac:spMkLst>
        </pc:spChg>
        <pc:picChg chg="mod">
          <ac:chgData name="Bill" userId="e5502471a9019beb" providerId="LiveId" clId="{BC14E6E3-2C37-4A5E-85BC-D806B75BA7AE}" dt="2022-11-27T03:04:16.595" v="110" actId="1036"/>
          <ac:picMkLst>
            <pc:docMk/>
            <pc:sldMk cId="1373805629" sldId="282"/>
            <ac:picMk id="8" creationId="{F7F0CE9B-0461-F8FF-9EBE-3167DA5F815D}"/>
          </ac:picMkLst>
        </pc:picChg>
      </pc:sldChg>
      <pc:sldChg chg="modSp mod">
        <pc:chgData name="Bill" userId="e5502471a9019beb" providerId="LiveId" clId="{BC14E6E3-2C37-4A5E-85BC-D806B75BA7AE}" dt="2022-11-27T03:02:09.555" v="52" actId="20577"/>
        <pc:sldMkLst>
          <pc:docMk/>
          <pc:sldMk cId="3342200449" sldId="284"/>
        </pc:sldMkLst>
        <pc:spChg chg="mod">
          <ac:chgData name="Bill" userId="e5502471a9019beb" providerId="LiveId" clId="{BC14E6E3-2C37-4A5E-85BC-D806B75BA7AE}" dt="2022-11-27T03:02:09.555" v="52" actId="20577"/>
          <ac:spMkLst>
            <pc:docMk/>
            <pc:sldMk cId="3342200449" sldId="284"/>
            <ac:spMk id="5" creationId="{9A9153D0-87DF-BBD0-E032-1E1F6FBDD635}"/>
          </ac:spMkLst>
        </pc:spChg>
        <pc:spChg chg="mod">
          <ac:chgData name="Bill" userId="e5502471a9019beb" providerId="LiveId" clId="{BC14E6E3-2C37-4A5E-85BC-D806B75BA7AE}" dt="2022-11-27T03:01:31.319" v="31" actId="6549"/>
          <ac:spMkLst>
            <pc:docMk/>
            <pc:sldMk cId="3342200449" sldId="284"/>
            <ac:spMk id="9" creationId="{7625CAE7-07CD-C00D-B1C6-F4EB397763C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8A852-B911-4C93-AAB0-2DFCCC3B37E5}" type="datetimeFigureOut">
              <a:rPr lang="en-US" smtClean="0"/>
              <a:t>11/26/2022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7F6C9B-4AE2-4BE4-88B6-FD41C40E5B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522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C00C-1569-40C7-82E2-DA934C591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45C107-2A7B-4FCE-9C6F-CD7A31F72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D9E9A-BE0A-4E22-A8F6-BEB3F50B3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5D91B-08C7-467F-847E-DF9B26D7F106}" type="datetime1">
              <a:rPr lang="en-US" smtClean="0"/>
              <a:t>11/26/2022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B50C7-9584-4D2C-B499-26DB2613C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D97FE-19B8-4537-820C-C3A5696C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9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05695-CE00-4DFD-9666-9D1BF890E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2E3C64-821C-4B29-84AC-CFDC2AABF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AFBA5-9C3A-44B5-9EA9-5A8369E67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101E-E8C6-4C34-B121-70E6A0F72FA4}" type="datetime1">
              <a:rPr lang="en-US" smtClean="0"/>
              <a:t>11/26/2022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E5EFE-A9FB-4E57-A631-30A145B55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00FF9-6843-45B4-AB0E-0E7883BF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160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4D176D-8411-4CE6-8492-AC8F565121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6F8BA-AEED-4EED-9072-3E21D93AF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00E40-CAF6-4CB4-876D-93B9F9121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CDCB-9E33-406B-8993-93B407C8AEDF}" type="datetime1">
              <a:rPr lang="en-US" smtClean="0"/>
              <a:t>11/26/2022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81CAF-9995-4694-A791-7F0124C7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83706-4B16-4D22-8C86-EB1D2C9EF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90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BAE69-EDFD-4A7D-A1C4-771FB24F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D37AA-C9DF-4783-B822-AE703B48A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4D149-6D96-4419-9891-EADCC829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7933-78D6-457E-8F14-AFA89ECC8267}" type="datetime1">
              <a:rPr lang="en-US" smtClean="0"/>
              <a:t>11/26/2022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D7F94-E36E-43A7-AD95-50F0ED52C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C60E-D97D-4CAF-8C53-B1CD726CD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25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03AD4-0801-47FD-A183-5BF87AF0A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6CF11A-A058-46BA-B20D-4BC92FBE1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DC734-9BC4-4BF3-A1CC-33683522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3FE4-ECE3-441B-8DE4-8CF91CAB2B70}" type="datetime1">
              <a:rPr lang="en-US" smtClean="0"/>
              <a:t>11/26/2022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305DC-8CB8-4DD7-B633-FB8614D47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B2DD6-F671-4853-B494-198D0F47B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2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48BDD-913D-45D3-93B0-3F34FB753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ECD2E-2B57-4D0C-8707-920EB6EBD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10CA3-D2CA-486D-B64C-522105D17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05098-1493-4C70-9F44-DCFC4E06E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43AA-FBEE-4F81-A443-1C8CD7DDF835}" type="datetime1">
              <a:rPr lang="en-US" smtClean="0"/>
              <a:t>11/26/2022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3CBDF-CEE7-42B2-8639-512814BCA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97B533-B683-41FC-A20C-FA07DE7B2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842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36FDE-E9B4-4255-A993-43B5DD0A4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B180D-4770-49C7-867C-CD003C87B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D836AF-99F0-46AA-A89A-8120F97DA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47139-914A-4A4A-8B4C-E4363E84D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05FE96-A863-4D19-9438-ABD60D61B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AB0AF2-9FDA-48B5-A56A-A55D72A79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D9EB-98E0-4D5D-B6DF-8519E307DFA6}" type="datetime1">
              <a:rPr lang="en-US" smtClean="0"/>
              <a:t>11/26/2022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E6D53D-8308-4253-B156-06BC0C10A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D9AB4A-B45E-4DEC-ADF1-38B92195A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02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C88C1-1B75-449E-A019-8FCA0B54E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0D61EF-0978-4D2E-8294-D2303149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E05A-7379-4D93-AF01-9D8AF38840C3}" type="datetime1">
              <a:rPr lang="en-US" smtClean="0"/>
              <a:t>11/26/2022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5A2861-4054-4F27-91AA-3761D1363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81F128-26C2-4578-AAA5-7295BF63F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946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D3234-237D-4FAB-AF2B-6A3433EE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8107-E5F8-4F74-BA23-95B63BC6E742}" type="datetime1">
              <a:rPr lang="en-US" smtClean="0"/>
              <a:t>11/26/2022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1127C2-EC99-41CE-B8D4-B7553F9C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5282DC-1DEF-41CD-A521-02C5438E4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61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0FAD9-9B82-472C-8A2F-F704DCB05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56F67-C550-466F-A8FD-194E09AF5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531AC4-7B7A-4765-B52B-C09AF3845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324C15-3B0B-4EC6-A947-829F51FFE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544C-1053-4FDB-8753-91F19867B1A0}" type="datetime1">
              <a:rPr lang="en-US" smtClean="0"/>
              <a:t>11/26/2022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B33EB6-5BA9-4347-89F6-1AE46BB1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E7B59-F846-4B06-95F8-F1F19BB47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40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23B08-482B-4D8A-A280-3810A158E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528F0-3A2F-4731-BFD5-7C5A8B652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CB4B3-F285-4376-8DB8-8BEA795F5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FACFF1-85F5-44CF-BC67-B0F8D55DA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E38D4-A85E-4FB5-B742-29A5014475E6}" type="datetime1">
              <a:rPr lang="en-US" smtClean="0"/>
              <a:t>11/26/2022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52CBFB-0D8C-4331-AAE8-AF0F27CFC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5402C-6DA5-408F-8FD1-A1BD15CA7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64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524840-24F3-4C02-84C1-8AC0E4B08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24E94B-195D-4D65-BF20-E16D0FE93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93662-241A-4E6D-9C61-07A5A683F6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F456C-99C5-4DC7-A8BD-98578A665D3E}" type="datetime1">
              <a:rPr lang="en-US" smtClean="0"/>
              <a:t>11/26/2022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BDA06-B513-49F8-A3E0-FA3B13902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BB1AF-49F1-45E6-9F4C-F8B580C56D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758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Cuej2qb5y8Q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c05Pl0nRv94" TargetMode="Externa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Cuej2qb5y8Q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1912F7-3EA2-4396-8A5E-275ED1B3D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3768" y="565265"/>
            <a:ext cx="8284464" cy="563568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Fellowship Church Sunday School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Nov-Dec 2022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Daniel’s </a:t>
            </a:r>
            <a:r>
              <a:rPr lang="en-US" sz="3000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Miracles</a:t>
            </a: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&amp; Prophecies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Today – Turn to Daniel 3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 Pride and Persecution,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or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Purity, Protection and Promotion</a:t>
            </a:r>
            <a:br>
              <a:rPr lang="en-US" sz="3600" dirty="0">
                <a:solidFill>
                  <a:schemeClr val="bg1"/>
                </a:solidFill>
              </a:rPr>
            </a:b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taught by:  Bill Heath</a:t>
            </a:r>
            <a:endParaRPr lang="en-US" sz="3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4427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49B9D6-D011-C23E-A9F0-ADA5608911EA}"/>
              </a:ext>
            </a:extLst>
          </p:cNvPr>
          <p:cNvSpPr txBox="1"/>
          <p:nvPr/>
        </p:nvSpPr>
        <p:spPr>
          <a:xfrm>
            <a:off x="1411225" y="158340"/>
            <a:ext cx="46041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A Time and a Place (Daniel  3)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25CAE7-07CD-C00D-B1C6-F4EB397763CD}"/>
              </a:ext>
            </a:extLst>
          </p:cNvPr>
          <p:cNvSpPr txBox="1"/>
          <p:nvPr/>
        </p:nvSpPr>
        <p:spPr>
          <a:xfrm>
            <a:off x="189103" y="943780"/>
            <a:ext cx="6867985" cy="2677656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Time:   Around 584 B.C.  </a:t>
            </a:r>
            <a:r>
              <a:rPr lang="en-US" sz="2400" dirty="0">
                <a:solidFill>
                  <a:schemeClr val="bg1"/>
                </a:solidFill>
              </a:rPr>
              <a:t>Daniel  and his 3 friends are around  39 (20 years after chapter 2 ends.  </a:t>
            </a:r>
          </a:p>
          <a:p>
            <a:r>
              <a:rPr lang="en-US" sz="2400" dirty="0">
                <a:solidFill>
                  <a:schemeClr val="bg1"/>
                </a:solidFill>
              </a:rPr>
              <a:t>Jerusalem and the temple are destroyed in 586 B.C.)</a:t>
            </a:r>
          </a:p>
          <a:p>
            <a:r>
              <a:rPr lang="en-US" sz="2400" dirty="0">
                <a:solidFill>
                  <a:schemeClr val="bg1"/>
                </a:solidFill>
              </a:rPr>
              <a:t>3:1-2, a few  years.  3:3-30, one day.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</a:rPr>
              <a:t>Place:  The plain of Dura in the province of Babylon.  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(</a:t>
            </a:r>
            <a:r>
              <a:rPr lang="en-US" sz="2400" dirty="0">
                <a:solidFill>
                  <a:schemeClr val="bg1"/>
                </a:solidFill>
              </a:rPr>
              <a:t>near Babylon, a huge idol, and very hot furnace)</a:t>
            </a:r>
            <a:endParaRPr lang="en-US" sz="1400" dirty="0"/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C189C651-C390-8455-938E-805FFDB5B11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9153D0-87DF-BBD0-E032-1E1F6FBDD635}"/>
              </a:ext>
            </a:extLst>
          </p:cNvPr>
          <p:cNvSpPr txBox="1"/>
          <p:nvPr/>
        </p:nvSpPr>
        <p:spPr>
          <a:xfrm>
            <a:off x="219583" y="3942517"/>
            <a:ext cx="6867985" cy="267765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u="sng" dirty="0">
                <a:solidFill>
                  <a:schemeClr val="bg1"/>
                </a:solidFill>
              </a:rPr>
              <a:t>Key words</a:t>
            </a:r>
          </a:p>
          <a:p>
            <a:r>
              <a:rPr lang="en-US" sz="2800" dirty="0">
                <a:solidFill>
                  <a:schemeClr val="bg1"/>
                </a:solidFill>
              </a:rPr>
              <a:t>Golden image, set up</a:t>
            </a:r>
          </a:p>
          <a:p>
            <a:r>
              <a:rPr lang="en-US" sz="2800" dirty="0">
                <a:solidFill>
                  <a:schemeClr val="bg1"/>
                </a:solidFill>
              </a:rPr>
              <a:t>Plan:  sent, gathered, herald, music, fall down</a:t>
            </a:r>
          </a:p>
          <a:p>
            <a:r>
              <a:rPr lang="en-US" sz="2800" dirty="0">
                <a:solidFill>
                  <a:schemeClr val="bg1"/>
                </a:solidFill>
              </a:rPr>
              <a:t>No plan:  (heart of worship)</a:t>
            </a:r>
          </a:p>
          <a:p>
            <a:r>
              <a:rPr lang="en-US" sz="2800" dirty="0">
                <a:solidFill>
                  <a:schemeClr val="bg1"/>
                </a:solidFill>
              </a:rPr>
              <a:t>Fast – then, now, therefore, &amp; same hour </a:t>
            </a:r>
          </a:p>
          <a:p>
            <a:r>
              <a:rPr lang="en-US" sz="2800" dirty="0">
                <a:solidFill>
                  <a:schemeClr val="bg1"/>
                </a:solidFill>
              </a:rPr>
              <a:t>Dunghill, Fire, Son of God</a:t>
            </a:r>
          </a:p>
        </p:txBody>
      </p:sp>
      <p:pic>
        <p:nvPicPr>
          <p:cNvPr id="7" name="Picture 6" descr="A picture containing text, person, people, watching&#10;&#10;Description automatically generated">
            <a:extLst>
              <a:ext uri="{FF2B5EF4-FFF2-40B4-BE49-F238E27FC236}">
                <a16:creationId xmlns:a16="http://schemas.microsoft.com/office/drawing/2014/main" id="{B7EE36A9-7E0C-291C-3FCE-E3832F1CE3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2741" r="11986"/>
          <a:stretch/>
        </p:blipFill>
        <p:spPr>
          <a:xfrm>
            <a:off x="8129851" y="15240"/>
            <a:ext cx="3441469" cy="3429000"/>
          </a:xfrm>
          <a:prstGeom prst="rect">
            <a:avLst/>
          </a:prstGeom>
        </p:spPr>
      </p:pic>
      <p:pic>
        <p:nvPicPr>
          <p:cNvPr id="14" name="Picture 13" descr="A picture containing text, nature, blurry&#10;&#10;Description automatically generated">
            <a:extLst>
              <a:ext uri="{FF2B5EF4-FFF2-40B4-BE49-F238E27FC236}">
                <a16:creationId xmlns:a16="http://schemas.microsoft.com/office/drawing/2014/main" id="{8F6DA61D-7E59-B5A1-BADB-892D543B83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7620000" y="3413760"/>
            <a:ext cx="4572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200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028C80F-547A-88DE-D2CF-5DDA87457928}"/>
              </a:ext>
            </a:extLst>
          </p:cNvPr>
          <p:cNvSpPr txBox="1"/>
          <p:nvPr/>
        </p:nvSpPr>
        <p:spPr>
          <a:xfrm>
            <a:off x="167777" y="868025"/>
            <a:ext cx="6410823" cy="5863144"/>
          </a:xfrm>
          <a:prstGeom prst="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		   </a:t>
            </a:r>
            <a:r>
              <a:rPr lang="en-US" sz="2400" b="1" dirty="0"/>
              <a:t>Old Testament</a:t>
            </a:r>
          </a:p>
          <a:p>
            <a:r>
              <a:rPr lang="en-US" sz="2400" b="1" u="sng" dirty="0"/>
              <a:t>Daniel</a:t>
            </a:r>
            <a:r>
              <a:rPr lang="en-US" sz="2400" b="1" dirty="0"/>
              <a:t>	   	Devil’s trial of fire </a:t>
            </a:r>
            <a:r>
              <a:rPr lang="en-US" sz="2400" dirty="0"/>
              <a:t>(60x6 image)</a:t>
            </a:r>
          </a:p>
          <a:p>
            <a:r>
              <a:rPr lang="en-US" sz="700" b="1" dirty="0"/>
              <a:t>	</a:t>
            </a:r>
            <a:endParaRPr lang="en-US" sz="700" dirty="0"/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3 :1-15   </a:t>
            </a:r>
            <a:r>
              <a:rPr lang="en-US" sz="2400" b="1" dirty="0">
                <a:ea typeface="Cambria Math" panose="02040503050406030204" pitchFamily="18" charset="0"/>
                <a:cs typeface="Wingdings 3" panose="05040102010807070707" pitchFamily="18" charset="2"/>
              </a:rPr>
              <a:t>Pride </a:t>
            </a: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(1-7) </a:t>
            </a:r>
            <a:r>
              <a:rPr lang="en-US" sz="2400" b="1" dirty="0">
                <a:ea typeface="Cambria Math" panose="02040503050406030204" pitchFamily="18" charset="0"/>
                <a:cs typeface="Wingdings 3" panose="05040102010807070707" pitchFamily="18" charset="2"/>
              </a:rPr>
              <a:t>&amp; Persecution </a:t>
            </a: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(8-15)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a typeface="Cambria Math" panose="02040503050406030204" pitchFamily="18" charset="0"/>
                <a:cs typeface="Wingdings 3" panose="05040102010807070707" pitchFamily="18" charset="2"/>
              </a:rPr>
              <a:t>evil</a:t>
            </a: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	-  head of gold (Daniel 2: 37-38)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                 goes to Nebuchadnezzar’s head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	-  gathering, herald, and music are “set up”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	-  accusations, full of fury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3:16-30  </a:t>
            </a:r>
            <a:r>
              <a:rPr lang="en-US" sz="2400" b="1" dirty="0">
                <a:ea typeface="Cambria Math" panose="02040503050406030204" pitchFamily="18" charset="0"/>
                <a:cs typeface="Wingdings 3" panose="05040102010807070707" pitchFamily="18" charset="2"/>
              </a:rPr>
              <a:t>Purity </a:t>
            </a: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(16-18), </a:t>
            </a:r>
            <a:r>
              <a:rPr lang="en-US" sz="2400" b="1" dirty="0">
                <a:ea typeface="Cambria Math" panose="02040503050406030204" pitchFamily="18" charset="0"/>
                <a:cs typeface="Wingdings 3" panose="05040102010807070707" pitchFamily="18" charset="2"/>
              </a:rPr>
              <a:t>Protection</a:t>
            </a: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 (19-25)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a typeface="Cambria Math" panose="02040503050406030204" pitchFamily="18" charset="0"/>
                <a:cs typeface="Wingdings 3" panose="05040102010807070707" pitchFamily="18" charset="2"/>
              </a:rPr>
              <a:t>good </a:t>
            </a: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                &amp; </a:t>
            </a:r>
            <a:r>
              <a:rPr lang="en-US" sz="2400" b="1" dirty="0">
                <a:ea typeface="Cambria Math" panose="02040503050406030204" pitchFamily="18" charset="0"/>
                <a:cs typeface="Wingdings 3" panose="05040102010807070707" pitchFamily="18" charset="2"/>
              </a:rPr>
              <a:t>Promotion </a:t>
            </a: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(26-30)</a:t>
            </a:r>
            <a:endParaRPr lang="en-US" sz="2400" b="1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	-  Stand up, speak up, and trust God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	-  Strongest men are consumed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	-  Jesus frees and walks with us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	-  Promotion (Job 16:19, 31:2)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Q&amp;A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b="1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a typeface="Cambria Math" panose="02040503050406030204" pitchFamily="18" charset="0"/>
                <a:cs typeface="Wingdings 3" panose="05040102010807070707" pitchFamily="18" charset="2"/>
              </a:rPr>
              <a:t>Daniel 4,  Pride Replaced by Humility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Next Sunday with Bill Heath</a:t>
            </a:r>
            <a:endParaRPr lang="en-US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67D2F-BD80-D3BE-C719-19F87937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5F70FFF-B911-BB6B-A92E-C095E688D24D}"/>
              </a:ext>
            </a:extLst>
          </p:cNvPr>
          <p:cNvSpPr txBox="1"/>
          <p:nvPr/>
        </p:nvSpPr>
        <p:spPr>
          <a:xfrm>
            <a:off x="6774873" y="868025"/>
            <a:ext cx="5249351" cy="5846216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a typeface="Cambria Math" panose="02040503050406030204" pitchFamily="18" charset="0"/>
              </a:rPr>
              <a:t>New Testament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500" b="1" dirty="0">
              <a:ea typeface="Cambria Math" panose="020405030504060302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a typeface="Cambria Math" panose="02040503050406030204" pitchFamily="18" charset="0"/>
              </a:rPr>
              <a:t>God’s trial of fire </a:t>
            </a:r>
            <a:endParaRPr lang="en-US" sz="2400" dirty="0">
              <a:ea typeface="Cambria Math" panose="020405030504060302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600" b="1" dirty="0">
              <a:ea typeface="Cambria Math" panose="02040503050406030204" pitchFamily="18" charset="0"/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u="sng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Romans 15:4 Old Testament (prophets)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are written for our learning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u="sng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u="sng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/>
              <a:t>Jesus</a:t>
            </a:r>
            <a:r>
              <a:rPr lang="en-US" sz="2400" dirty="0"/>
              <a:t>  Matthew 5:12  Rejoice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            Matthew 10:28  Fear not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u="sng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u="sng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/>
              <a:t>Apostles</a:t>
            </a:r>
            <a:r>
              <a:rPr lang="en-US" sz="2400" dirty="0"/>
              <a:t>  Acts 5:29  Obey God or man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	     Acts 5:41  Rejoicing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u="sng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/>
              <a:t>Paul</a:t>
            </a:r>
            <a:r>
              <a:rPr lang="en-US" sz="2400" dirty="0"/>
              <a:t>  Philippians 4:4, 8  Rejoice, Praise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u="sng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u="sng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/>
              <a:t>Peter</a:t>
            </a:r>
            <a:r>
              <a:rPr lang="en-US" sz="2400" b="1" dirty="0"/>
              <a:t>  </a:t>
            </a:r>
            <a:r>
              <a:rPr lang="en-US" sz="2400" dirty="0"/>
              <a:t>1 Peter 1:6-8  Rejoice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u="sng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u="sng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/>
              <a:t>John</a:t>
            </a:r>
            <a:r>
              <a:rPr lang="en-US" sz="2400" dirty="0"/>
              <a:t>  1 John 5:21 Keep from idols</a:t>
            </a:r>
            <a:endParaRPr lang="en-US" sz="24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u="sng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u="sng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/>
              <a:t>Tribulation</a:t>
            </a:r>
            <a:r>
              <a:rPr lang="en-US" sz="2000" b="1" dirty="0"/>
              <a:t>  </a:t>
            </a:r>
            <a:r>
              <a:rPr lang="en-US" sz="2400" dirty="0"/>
              <a:t>Rev 12:11 blood of the Lamb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Types:  Fire –  persecution in </a:t>
            </a:r>
            <a:r>
              <a:rPr lang="en-US" sz="2000"/>
              <a:t>this world,  </a:t>
            </a:r>
            <a:endParaRPr lang="en-US" sz="20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Nebuchadnezzar – antichrist, 3 Jews – Israel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Daniel – the rapture of the church</a:t>
            </a:r>
            <a:endParaRPr lang="en-US" sz="2000" b="1" u="sng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1D5AF4-D87B-5A3B-BC99-38E180F17D80}"/>
              </a:ext>
            </a:extLst>
          </p:cNvPr>
          <p:cNvSpPr txBox="1"/>
          <p:nvPr/>
        </p:nvSpPr>
        <p:spPr>
          <a:xfrm>
            <a:off x="796427" y="116660"/>
            <a:ext cx="1067802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Daniel 3 - 6 continue with “The 100%  Uncompromised Heart”</a:t>
            </a:r>
            <a:endParaRPr lang="en-US" sz="3200" b="1" dirty="0"/>
          </a:p>
        </p:txBody>
      </p:sp>
      <p:sp>
        <p:nvSpPr>
          <p:cNvPr id="4" name="Arrow: Left-Right 3">
            <a:extLst>
              <a:ext uri="{FF2B5EF4-FFF2-40B4-BE49-F238E27FC236}">
                <a16:creationId xmlns:a16="http://schemas.microsoft.com/office/drawing/2014/main" id="{C642D669-C3DF-FA36-85B1-CEF1E1234168}"/>
              </a:ext>
            </a:extLst>
          </p:cNvPr>
          <p:cNvSpPr/>
          <p:nvPr/>
        </p:nvSpPr>
        <p:spPr>
          <a:xfrm>
            <a:off x="6181344" y="948239"/>
            <a:ext cx="1216152" cy="484632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A picture containing text, person, people, watching&#10;&#10;Description automatically generated">
            <a:extLst>
              <a:ext uri="{FF2B5EF4-FFF2-40B4-BE49-F238E27FC236}">
                <a16:creationId xmlns:a16="http://schemas.microsoft.com/office/drawing/2014/main" id="{F7F0CE9B-0461-F8FF-9EBE-3167DA5F815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49368" t="14963" r="39077" b="35555"/>
          <a:stretch/>
        </p:blipFill>
        <p:spPr>
          <a:xfrm>
            <a:off x="5677596" y="3100654"/>
            <a:ext cx="1098204" cy="352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805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13674</TotalTime>
  <Words>406</Words>
  <Application>Microsoft Office PowerPoint</Application>
  <PresentationFormat>Widescreen</PresentationFormat>
  <Paragraphs>83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Fellowship Church Sunday School  Nov-Dec 2022  Daniel’s Miracles &amp; Prophecies  Today – Turn to Daniel 3   Pride and Persecution, or Purity, Protection and Promotion   taught by:  Bill Heath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Fellowship Church Sunday School  Jan – May 2022 Acts of the Apostles  Today – Turn to Acts 1</dc:title>
  <dc:creator>William Heath</dc:creator>
  <cp:lastModifiedBy>Bill</cp:lastModifiedBy>
  <cp:revision>210</cp:revision>
  <cp:lastPrinted>2022-11-26T15:33:25Z</cp:lastPrinted>
  <dcterms:created xsi:type="dcterms:W3CDTF">2021-12-26T22:17:50Z</dcterms:created>
  <dcterms:modified xsi:type="dcterms:W3CDTF">2022-11-27T03:07:15Z</dcterms:modified>
</cp:coreProperties>
</file>