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12/4/2022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12/4/2022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Nov-Dec 2022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Miracles</a:t>
            </a: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&amp; 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Daniel 4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The King’s Conversion Testimony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taught by: 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1228345" y="26260"/>
            <a:ext cx="4593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 Time and a Place (Daniel  4)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4" y="654579"/>
            <a:ext cx="6635646" cy="304698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 Around 584 B.C. 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Daniel</a:t>
            </a:r>
            <a:r>
              <a:rPr lang="en-US" sz="2400" dirty="0">
                <a:solidFill>
                  <a:schemeClr val="bg1"/>
                </a:solidFill>
              </a:rPr>
              <a:t> is around  46 , 7 years after chapter 3.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Nebuchadnezzar</a:t>
            </a:r>
            <a:r>
              <a:rPr lang="en-US" sz="2400" dirty="0">
                <a:solidFill>
                  <a:schemeClr val="bg1"/>
                </a:solidFill>
              </a:rPr>
              <a:t> after 1 plus 7 years continues to reign 14 years before a natural death in 562.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584 - (1+7) = 576, 576 – 562 = 14 years.</a:t>
            </a:r>
          </a:p>
          <a:p>
            <a:r>
              <a:rPr lang="en-US" sz="2400" dirty="0">
                <a:solidFill>
                  <a:schemeClr val="bg1"/>
                </a:solidFill>
              </a:rPr>
              <a:t>Grandson is king Belshazzar, Daniel 5.</a:t>
            </a:r>
          </a:p>
          <a:p>
            <a:endParaRPr lang="en-US" sz="2400" b="1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Place:  </a:t>
            </a:r>
            <a:r>
              <a:rPr lang="en-US" sz="2400" dirty="0">
                <a:solidFill>
                  <a:schemeClr val="bg1"/>
                </a:solidFill>
              </a:rPr>
              <a:t>The city of </a:t>
            </a:r>
            <a:r>
              <a:rPr lang="en-US" sz="2400" b="1" dirty="0">
                <a:solidFill>
                  <a:schemeClr val="bg1"/>
                </a:solidFill>
              </a:rPr>
              <a:t>Babylon, </a:t>
            </a:r>
            <a:r>
              <a:rPr lang="en-US" sz="2400" dirty="0">
                <a:solidFill>
                  <a:schemeClr val="bg1"/>
                </a:solidFill>
              </a:rPr>
              <a:t>225 square miles   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9153D0-87DF-BBD0-E032-1E1F6FBDD635}"/>
              </a:ext>
            </a:extLst>
          </p:cNvPr>
          <p:cNvSpPr txBox="1"/>
          <p:nvPr/>
        </p:nvSpPr>
        <p:spPr>
          <a:xfrm>
            <a:off x="219583" y="3942517"/>
            <a:ext cx="6605167" cy="26776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schemeClr val="bg1"/>
                </a:solidFill>
              </a:rPr>
              <a:t>Key words</a:t>
            </a:r>
            <a:r>
              <a:rPr lang="en-US" sz="2800" dirty="0">
                <a:solidFill>
                  <a:schemeClr val="bg1"/>
                </a:solidFill>
              </a:rPr>
              <a:t>			Pride - Abase</a:t>
            </a:r>
            <a:endParaRPr lang="en-US" sz="2800" u="sng" dirty="0">
              <a:solidFill>
                <a:schemeClr val="bg1"/>
              </a:solidFill>
            </a:endParaRPr>
          </a:p>
          <a:p>
            <a:r>
              <a:rPr lang="en-US" sz="2800" dirty="0">
                <a:solidFill>
                  <a:schemeClr val="bg1"/>
                </a:solidFill>
              </a:rPr>
              <a:t>* Great Tree, stump of tree, heart of an animal, eat grass like an animal  for 7 years</a:t>
            </a:r>
          </a:p>
          <a:p>
            <a:r>
              <a:rPr lang="en-US" sz="2800" dirty="0">
                <a:solidFill>
                  <a:schemeClr val="bg1"/>
                </a:solidFill>
              </a:rPr>
              <a:t>* King/kingdom-13x, heaven-15x, earth-10x </a:t>
            </a:r>
            <a:r>
              <a:rPr lang="en-US" sz="2800" b="1" dirty="0">
                <a:solidFill>
                  <a:schemeClr val="bg1"/>
                </a:solidFill>
              </a:rPr>
              <a:t>* Sins</a:t>
            </a:r>
            <a:r>
              <a:rPr lang="en-US" sz="2800" dirty="0">
                <a:solidFill>
                  <a:schemeClr val="bg1"/>
                </a:solidFill>
              </a:rPr>
              <a:t> replaced by </a:t>
            </a:r>
            <a:r>
              <a:rPr lang="en-US" sz="2800" b="1" dirty="0">
                <a:solidFill>
                  <a:schemeClr val="bg1"/>
                </a:solidFill>
              </a:rPr>
              <a:t>righteousness</a:t>
            </a:r>
            <a:r>
              <a:rPr lang="en-US" sz="2800" dirty="0">
                <a:solidFill>
                  <a:schemeClr val="bg1"/>
                </a:solidFill>
              </a:rPr>
              <a:t>, </a:t>
            </a:r>
            <a:r>
              <a:rPr lang="en-US" sz="2800" b="1" dirty="0">
                <a:solidFill>
                  <a:schemeClr val="bg1"/>
                </a:solidFill>
              </a:rPr>
              <a:t>iniquities</a:t>
            </a:r>
            <a:r>
              <a:rPr lang="en-US" sz="2800" dirty="0">
                <a:solidFill>
                  <a:schemeClr val="bg1"/>
                </a:solidFill>
              </a:rPr>
              <a:t> replaced by </a:t>
            </a:r>
            <a:r>
              <a:rPr lang="en-US" sz="2800" b="1" dirty="0">
                <a:solidFill>
                  <a:schemeClr val="bg1"/>
                </a:solidFill>
              </a:rPr>
              <a:t>mercy</a:t>
            </a:r>
            <a:r>
              <a:rPr lang="en-US" sz="2800" dirty="0">
                <a:solidFill>
                  <a:schemeClr val="bg1"/>
                </a:solidFill>
              </a:rPr>
              <a:t> to the poor</a:t>
            </a: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EF11C3BF-4808-A9AA-8050-3F0BCADBC4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3002" y="0"/>
            <a:ext cx="52943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47457" y="868025"/>
            <a:ext cx="6476863" cy="5709255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	      </a:t>
            </a:r>
            <a:r>
              <a:rPr lang="en-US" sz="2400" b="1" dirty="0"/>
              <a:t>Old Testament</a:t>
            </a:r>
          </a:p>
          <a:p>
            <a:r>
              <a:rPr lang="en-US" sz="2400" b="1" u="sng" dirty="0"/>
              <a:t>Daniel</a:t>
            </a:r>
            <a:r>
              <a:rPr lang="en-US" sz="2400" b="1" dirty="0"/>
              <a:t>	  Nebuchadnezzar’s Conversion Testimony</a:t>
            </a:r>
            <a:endParaRPr lang="en-US" sz="2400" dirty="0"/>
          </a:p>
          <a:p>
            <a:r>
              <a:rPr lang="en-US" sz="700" b="1" dirty="0"/>
              <a:t>	</a:t>
            </a:r>
            <a:endParaRPr lang="en-US" sz="700" dirty="0"/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4:1-7     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The Memo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            </a:t>
            </a:r>
            <a:r>
              <a:rPr lang="en-US" b="1" i="1" u="sng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Praise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 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(1-3) </a:t>
            </a:r>
            <a:r>
              <a:rPr lang="en-US" b="1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&amp; Background </a:t>
            </a:r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(4-7)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4:8-17  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King Requests Daniel to Interpret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his Dream </a:t>
            </a:r>
            <a:r>
              <a:rPr lang="en-US" sz="1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(8-12)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&amp; Angelic Vision </a:t>
            </a:r>
            <a:r>
              <a:rPr lang="en-US" sz="1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(13-17)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	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4:18-27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Daniel Interprets the Dream </a:t>
            </a:r>
            <a:r>
              <a:rPr lang="en-US" sz="1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(18-22)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&amp; Angelic Vision </a:t>
            </a:r>
            <a:r>
              <a:rPr lang="en-US" sz="1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(23-27)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4:28-33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After 1 Year the King is Humbled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for 7 Years</a:t>
            </a: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4:34-37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God Saves the King from His Pride 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           to </a:t>
            </a:r>
            <a:r>
              <a:rPr lang="en-US" b="1" i="1" u="sng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Praise</a:t>
            </a:r>
            <a:r>
              <a:rPr lang="en-US" b="1" i="1" dirty="0"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the King of Heaven</a:t>
            </a: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Q &amp; A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  <a:cs typeface="Wingdings 3" panose="05040102010807070707" pitchFamily="18" charset="2"/>
              </a:rPr>
              <a:t>Daniel 5 – The Writing on the Wall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Next Sunday with Bill Heath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805353" y="868025"/>
            <a:ext cx="5249351" cy="5752024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My Conversion Testimony </a:t>
            </a:r>
            <a:endParaRPr lang="en-US" sz="2400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Romans 15:4 Old Testament (writings)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are written for our learning, 1 Cor 10:11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John</a:t>
            </a:r>
            <a:r>
              <a:rPr lang="en-US" sz="2400" b="1" dirty="0"/>
              <a:t>  Mt 3:10</a:t>
            </a:r>
            <a:r>
              <a:rPr lang="en-US" sz="2400" dirty="0"/>
              <a:t> the axe is laid unto the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root of the trees: therefore every tree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which bringeth not forth good fruit is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hewn down, and cast into the fire.</a:t>
            </a:r>
            <a:br>
              <a:rPr lang="en-US" sz="2400" dirty="0"/>
            </a:b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Jesus</a:t>
            </a:r>
            <a:r>
              <a:rPr lang="en-US" sz="2400" b="1" dirty="0"/>
              <a:t>  </a:t>
            </a:r>
            <a:r>
              <a:rPr lang="en-US" sz="2400" dirty="0"/>
              <a:t>Luke 10:21-22 hid-revealed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Paul</a:t>
            </a:r>
            <a:r>
              <a:rPr lang="en-US" sz="2400" dirty="0"/>
              <a:t>  Acts 26 Paul’s conversion testimony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1 Corinthians 1:26-31  foolish-wise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James</a:t>
            </a:r>
            <a:r>
              <a:rPr lang="en-US" sz="2400" dirty="0"/>
              <a:t> 4:7-10 pride-humility-exaltation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Peter</a:t>
            </a:r>
            <a:r>
              <a:rPr lang="en-US" sz="2400" b="1" dirty="0"/>
              <a:t>  </a:t>
            </a:r>
            <a:r>
              <a:rPr lang="en-US" sz="2400" dirty="0"/>
              <a:t>1 Peter 1:10-12 prophets-angels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>
              <a:solidFill>
                <a:schemeClr val="bg1"/>
              </a:solidFill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Rev 2-3</a:t>
            </a:r>
            <a:r>
              <a:rPr lang="en-US" sz="2400" dirty="0"/>
              <a:t>  The overcomers in each church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2468880" y="116660"/>
            <a:ext cx="757936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4  - The King’s Conversion Testimony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6181344" y="94823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15396</TotalTime>
  <Words>360</Words>
  <Application>Microsoft Office PowerPoint</Application>
  <PresentationFormat>Widescreen</PresentationFormat>
  <Paragraphs>82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Fellowship Church Sunday School  Nov-Dec 2022  Daniel’s Miracles &amp; Prophecies  Today – Turn to Daniel 4   The King’s Conversion Testimony   taught by: 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216</cp:revision>
  <cp:lastPrinted>2022-12-04T12:57:21Z</cp:lastPrinted>
  <dcterms:created xsi:type="dcterms:W3CDTF">2021-12-26T22:17:50Z</dcterms:created>
  <dcterms:modified xsi:type="dcterms:W3CDTF">2022-12-04T12:59:46Z</dcterms:modified>
</cp:coreProperties>
</file>